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304" r:id="rId5"/>
    <p:sldId id="300" r:id="rId6"/>
    <p:sldId id="306" r:id="rId7"/>
    <p:sldId id="298" r:id="rId8"/>
    <p:sldId id="307" r:id="rId9"/>
    <p:sldId id="309" r:id="rId10"/>
    <p:sldId id="316" r:id="rId11"/>
    <p:sldId id="299" r:id="rId12"/>
    <p:sldId id="308" r:id="rId13"/>
    <p:sldId id="317" r:id="rId14"/>
    <p:sldId id="275" r:id="rId15"/>
    <p:sldId id="297" r:id="rId16"/>
    <p:sldId id="310" r:id="rId17"/>
    <p:sldId id="259" r:id="rId18"/>
    <p:sldId id="311" r:id="rId19"/>
    <p:sldId id="258" r:id="rId20"/>
    <p:sldId id="260" r:id="rId21"/>
    <p:sldId id="312" r:id="rId22"/>
    <p:sldId id="262" r:id="rId23"/>
    <p:sldId id="313" r:id="rId24"/>
    <p:sldId id="314" r:id="rId25"/>
    <p:sldId id="257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E356C-DB25-2F49-BDB2-97E32664615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B2030-4BAB-9F41-BDA9-D76175572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5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F26B-D761-5B72-4664-A2BE21B8F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B5C95-AB87-3CDB-89B5-A70B9E554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F4302-B174-FAFF-84E8-BA6CCA5A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B64A-622E-91F7-2181-F110D052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76AA9-9E71-08C4-FF76-911B605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0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C4E-E561-88BA-C561-A59B9514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B21F-020A-6DFD-F3BA-ED49FA515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992FD-D9ED-FA8E-24F0-DF56F227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241C1-38B2-D12F-666A-EFA7ED7B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9ED40-D939-7F26-F153-A457AB72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81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AB9F2-5A47-18AC-C22E-9470F5EF4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2FAF9-9C29-E537-D9C5-50C4620FC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1CAA0-E9E6-2B84-14F2-F052B6D5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C6BBD-2137-A1B1-8E12-D2217977D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F07DF-029E-EA7E-7B86-C605B522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76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125A-4579-6B4C-9711-FF0F56009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7F346-CCF8-9A47-B95B-DA5A75864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BC767-CC56-D742-A6E0-827DFD65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332AF-00BD-FB48-A606-6A74A278F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581C6-8347-B640-B701-67B67200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80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C789-BDA9-224E-B1BD-53CD0231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E523-2148-7143-9A2C-2F1916088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F11C0-54F8-1745-9923-FD668A19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F19F-F2C9-0048-956B-8245201C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4F77-3393-9A4F-A53A-38F65ABF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D09F-7654-F24E-99F0-74966713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ED1C-F5C1-1549-BED8-C0CCD1AB2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A664F-A620-1349-B961-61AB64ED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FCF4A-E7F5-494F-9DC2-213B9D06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35F9D-7C60-A649-AB2F-BE49D887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54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6027-7449-574F-ACDC-525B7E62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CB579-6186-B54B-9CD3-669F845584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AFA43-2635-884C-A895-7F5358D36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9E839-FB8D-7A49-9E7B-15D9BA12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C4C4F-98A0-9945-BC02-2DFF6543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0F890-114F-B340-8E33-9BD363ED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82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3F02-B6AC-0B4A-9D65-950F366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9BFE-5109-F84B-BA24-9741D643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7196-0693-5D4B-989F-AA4F48A59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451C-623D-214D-ADDC-2B278F24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239A5-B493-574F-9410-FD2C62DBB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2903F-820B-8B47-BA1A-90F210E2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24D1F-31DE-E540-9D6A-B5C60258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DC6B4-5502-3846-9E22-3319EBA5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60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8366-C1A7-3A45-B153-A2ABF464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DA98F-15A7-0A40-ABF7-C8475584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3E8ED-5D42-8349-8BF2-5FE0FA52D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1972F-EFE9-7746-9432-39053CFB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28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1BBE0-8B36-8B41-A0B2-D4F3BF58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42290-4A99-424D-AA5E-B3BE7161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22662-171A-1C40-BE82-D97C3283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26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54B3-A551-9A44-A64B-0B76F4C0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1A48B-0D3B-F342-BFFE-F85609F40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96C6-822A-A340-A398-012C2C646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1E2D6-5E90-4D45-B544-DBCA4A2F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4F793-863E-A64D-AC0C-96B0A11F6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94B13-AE8F-7945-A036-A6D63FA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1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3A53-972C-F83E-1810-38A4FE23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C2DF-612B-7C95-D344-85A0FE56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F0DDE-BD8C-E942-0B6A-2802F1EA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DBC73-8D6D-58FA-7591-51B142AA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53075-09F1-A8C2-8699-AAF89046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05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D36F-0332-BA40-84FE-ABBB6B8A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79602-1370-374B-9154-671BCA06D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47185-6102-A443-A90D-D05E1CD86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FD56-9C1A-A640-A970-E431C7CD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8CA7E-90A7-2842-8D15-ABCECBE6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F9221-843F-0D43-928E-821E4608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0673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3B3E-2149-B646-8697-74D2E8E2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13DAE-FC0C-764D-BD2B-91118DD16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D89EE-BDAF-D242-AE93-A6CAD66D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9A3A-4C7F-9E49-B9AF-93851DA0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E04A8-EA29-EA4D-8C78-EB585AA3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70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F84263-C83C-7D4A-A8D6-EE594522FE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8D226-D927-034A-860D-293FC642E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9BA1C-4650-0147-B541-A18C9207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C5A70-AF1B-F94B-81D7-79C304EA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F3378-39CE-0742-B377-D44D9414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81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elay 2">
            <a:extLst>
              <a:ext uri="{FF2B5EF4-FFF2-40B4-BE49-F238E27FC236}">
                <a16:creationId xmlns:a16="http://schemas.microsoft.com/office/drawing/2014/main" id="{2A26AB6B-C4E4-6E4E-B01F-46F44FCF9E42}"/>
              </a:ext>
            </a:extLst>
          </p:cNvPr>
          <p:cNvSpPr/>
          <p:nvPr userDrawn="1"/>
        </p:nvSpPr>
        <p:spPr>
          <a:xfrm>
            <a:off x="-88358" y="-43368"/>
            <a:ext cx="10504097" cy="6948311"/>
          </a:xfrm>
          <a:custGeom>
            <a:avLst/>
            <a:gdLst>
              <a:gd name="connsiteX0" fmla="*/ 0 w 4596617"/>
              <a:gd name="connsiteY0" fmla="*/ 0 h 5143500"/>
              <a:gd name="connsiteX1" fmla="*/ 2298309 w 4596617"/>
              <a:gd name="connsiteY1" fmla="*/ 0 h 5143500"/>
              <a:gd name="connsiteX2" fmla="*/ 4596618 w 4596617"/>
              <a:gd name="connsiteY2" fmla="*/ 2571750 h 5143500"/>
              <a:gd name="connsiteX3" fmla="*/ 2298309 w 4596617"/>
              <a:gd name="connsiteY3" fmla="*/ 5143500 h 5143500"/>
              <a:gd name="connsiteX4" fmla="*/ 0 w 4596617"/>
              <a:gd name="connsiteY4" fmla="*/ 5143500 h 5143500"/>
              <a:gd name="connsiteX5" fmla="*/ 0 w 4596617"/>
              <a:gd name="connsiteY5" fmla="*/ 0 h 5143500"/>
              <a:gd name="connsiteX0" fmla="*/ 0 w 4669398"/>
              <a:gd name="connsiteY0" fmla="*/ 0 h 5143500"/>
              <a:gd name="connsiteX1" fmla="*/ 3415909 w 4669398"/>
              <a:gd name="connsiteY1" fmla="*/ 0 h 5143500"/>
              <a:gd name="connsiteX2" fmla="*/ 4596618 w 4669398"/>
              <a:gd name="connsiteY2" fmla="*/ 2571750 h 5143500"/>
              <a:gd name="connsiteX3" fmla="*/ 2298309 w 4669398"/>
              <a:gd name="connsiteY3" fmla="*/ 5143500 h 5143500"/>
              <a:gd name="connsiteX4" fmla="*/ 0 w 4669398"/>
              <a:gd name="connsiteY4" fmla="*/ 5143500 h 5143500"/>
              <a:gd name="connsiteX5" fmla="*/ 0 w 4669398"/>
              <a:gd name="connsiteY5" fmla="*/ 0 h 5143500"/>
              <a:gd name="connsiteX0" fmla="*/ 0 w 4599664"/>
              <a:gd name="connsiteY0" fmla="*/ 0 h 5160433"/>
              <a:gd name="connsiteX1" fmla="*/ 3415909 w 4599664"/>
              <a:gd name="connsiteY1" fmla="*/ 0 h 5160433"/>
              <a:gd name="connsiteX2" fmla="*/ 4596618 w 4599664"/>
              <a:gd name="connsiteY2" fmla="*/ 2571750 h 5160433"/>
              <a:gd name="connsiteX3" fmla="*/ 3432843 w 4599664"/>
              <a:gd name="connsiteY3" fmla="*/ 5160433 h 5160433"/>
              <a:gd name="connsiteX4" fmla="*/ 0 w 4599664"/>
              <a:gd name="connsiteY4" fmla="*/ 5143500 h 5160433"/>
              <a:gd name="connsiteX5" fmla="*/ 0 w 4599664"/>
              <a:gd name="connsiteY5" fmla="*/ 0 h 5160433"/>
              <a:gd name="connsiteX0" fmla="*/ 0 w 4597172"/>
              <a:gd name="connsiteY0" fmla="*/ 0 h 5160433"/>
              <a:gd name="connsiteX1" fmla="*/ 3415909 w 4597172"/>
              <a:gd name="connsiteY1" fmla="*/ 0 h 5160433"/>
              <a:gd name="connsiteX2" fmla="*/ 4596618 w 4597172"/>
              <a:gd name="connsiteY2" fmla="*/ 2571750 h 5160433"/>
              <a:gd name="connsiteX3" fmla="*/ 3432843 w 4597172"/>
              <a:gd name="connsiteY3" fmla="*/ 5160433 h 5160433"/>
              <a:gd name="connsiteX4" fmla="*/ 0 w 4597172"/>
              <a:gd name="connsiteY4" fmla="*/ 5143500 h 5160433"/>
              <a:gd name="connsiteX5" fmla="*/ 0 w 4597172"/>
              <a:gd name="connsiteY5" fmla="*/ 0 h 5160433"/>
              <a:gd name="connsiteX0" fmla="*/ 0 w 4596683"/>
              <a:gd name="connsiteY0" fmla="*/ 0 h 5160433"/>
              <a:gd name="connsiteX1" fmla="*/ 3415909 w 4596683"/>
              <a:gd name="connsiteY1" fmla="*/ 0 h 5160433"/>
              <a:gd name="connsiteX2" fmla="*/ 4596618 w 4596683"/>
              <a:gd name="connsiteY2" fmla="*/ 2571750 h 5160433"/>
              <a:gd name="connsiteX3" fmla="*/ 3432843 w 4596683"/>
              <a:gd name="connsiteY3" fmla="*/ 5160433 h 5160433"/>
              <a:gd name="connsiteX4" fmla="*/ 0 w 4596683"/>
              <a:gd name="connsiteY4" fmla="*/ 5143500 h 5160433"/>
              <a:gd name="connsiteX5" fmla="*/ 0 w 4596683"/>
              <a:gd name="connsiteY5" fmla="*/ 0 h 5160433"/>
              <a:gd name="connsiteX0" fmla="*/ 0 w 4780413"/>
              <a:gd name="connsiteY0" fmla="*/ 33866 h 5194299"/>
              <a:gd name="connsiteX1" fmla="*/ 3991642 w 4780413"/>
              <a:gd name="connsiteY1" fmla="*/ 0 h 5194299"/>
              <a:gd name="connsiteX2" fmla="*/ 4596618 w 4780413"/>
              <a:gd name="connsiteY2" fmla="*/ 2605616 h 5194299"/>
              <a:gd name="connsiteX3" fmla="*/ 3432843 w 4780413"/>
              <a:gd name="connsiteY3" fmla="*/ 5194299 h 5194299"/>
              <a:gd name="connsiteX4" fmla="*/ 0 w 4780413"/>
              <a:gd name="connsiteY4" fmla="*/ 5177366 h 5194299"/>
              <a:gd name="connsiteX5" fmla="*/ 0 w 4780413"/>
              <a:gd name="connsiteY5" fmla="*/ 33866 h 5194299"/>
              <a:gd name="connsiteX0" fmla="*/ 0 w 4608489"/>
              <a:gd name="connsiteY0" fmla="*/ 33866 h 5194299"/>
              <a:gd name="connsiteX1" fmla="*/ 3991642 w 4608489"/>
              <a:gd name="connsiteY1" fmla="*/ 0 h 5194299"/>
              <a:gd name="connsiteX2" fmla="*/ 4596618 w 4608489"/>
              <a:gd name="connsiteY2" fmla="*/ 2605616 h 5194299"/>
              <a:gd name="connsiteX3" fmla="*/ 3432843 w 4608489"/>
              <a:gd name="connsiteY3" fmla="*/ 5194299 h 5194299"/>
              <a:gd name="connsiteX4" fmla="*/ 0 w 4608489"/>
              <a:gd name="connsiteY4" fmla="*/ 5177366 h 5194299"/>
              <a:gd name="connsiteX5" fmla="*/ 0 w 4608489"/>
              <a:gd name="connsiteY5" fmla="*/ 33866 h 5194299"/>
              <a:gd name="connsiteX0" fmla="*/ 0 w 4660310"/>
              <a:gd name="connsiteY0" fmla="*/ 33866 h 5194299"/>
              <a:gd name="connsiteX1" fmla="*/ 3991642 w 4660310"/>
              <a:gd name="connsiteY1" fmla="*/ 0 h 5194299"/>
              <a:gd name="connsiteX2" fmla="*/ 4596618 w 4660310"/>
              <a:gd name="connsiteY2" fmla="*/ 2605616 h 5194299"/>
              <a:gd name="connsiteX3" fmla="*/ 3906977 w 4660310"/>
              <a:gd name="connsiteY3" fmla="*/ 5194299 h 5194299"/>
              <a:gd name="connsiteX4" fmla="*/ 0 w 4660310"/>
              <a:gd name="connsiteY4" fmla="*/ 5177366 h 5194299"/>
              <a:gd name="connsiteX5" fmla="*/ 0 w 4660310"/>
              <a:gd name="connsiteY5" fmla="*/ 33866 h 5194299"/>
              <a:gd name="connsiteX0" fmla="*/ 0 w 4596981"/>
              <a:gd name="connsiteY0" fmla="*/ 33866 h 5194299"/>
              <a:gd name="connsiteX1" fmla="*/ 3991642 w 4596981"/>
              <a:gd name="connsiteY1" fmla="*/ 0 h 5194299"/>
              <a:gd name="connsiteX2" fmla="*/ 4596618 w 4596981"/>
              <a:gd name="connsiteY2" fmla="*/ 2605616 h 5194299"/>
              <a:gd name="connsiteX3" fmla="*/ 3906977 w 4596981"/>
              <a:gd name="connsiteY3" fmla="*/ 5194299 h 5194299"/>
              <a:gd name="connsiteX4" fmla="*/ 0 w 4596981"/>
              <a:gd name="connsiteY4" fmla="*/ 5177366 h 5194299"/>
              <a:gd name="connsiteX5" fmla="*/ 0 w 4596981"/>
              <a:gd name="connsiteY5" fmla="*/ 33866 h 5194299"/>
              <a:gd name="connsiteX0" fmla="*/ 0 w 4597991"/>
              <a:gd name="connsiteY0" fmla="*/ 33866 h 5194299"/>
              <a:gd name="connsiteX1" fmla="*/ 3991642 w 4597991"/>
              <a:gd name="connsiteY1" fmla="*/ 0 h 5194299"/>
              <a:gd name="connsiteX2" fmla="*/ 4596618 w 4597991"/>
              <a:gd name="connsiteY2" fmla="*/ 2605616 h 5194299"/>
              <a:gd name="connsiteX3" fmla="*/ 3822311 w 4597991"/>
              <a:gd name="connsiteY3" fmla="*/ 5194299 h 5194299"/>
              <a:gd name="connsiteX4" fmla="*/ 0 w 4597991"/>
              <a:gd name="connsiteY4" fmla="*/ 5177366 h 5194299"/>
              <a:gd name="connsiteX5" fmla="*/ 0 w 4597991"/>
              <a:gd name="connsiteY5" fmla="*/ 33866 h 5194299"/>
              <a:gd name="connsiteX0" fmla="*/ 0 w 4597991"/>
              <a:gd name="connsiteY0" fmla="*/ 33866 h 5194299"/>
              <a:gd name="connsiteX1" fmla="*/ 3991642 w 4597991"/>
              <a:gd name="connsiteY1" fmla="*/ 0 h 5194299"/>
              <a:gd name="connsiteX2" fmla="*/ 4596618 w 4597991"/>
              <a:gd name="connsiteY2" fmla="*/ 2605616 h 5194299"/>
              <a:gd name="connsiteX3" fmla="*/ 3822311 w 4597991"/>
              <a:gd name="connsiteY3" fmla="*/ 5194299 h 5194299"/>
              <a:gd name="connsiteX4" fmla="*/ 0 w 4597991"/>
              <a:gd name="connsiteY4" fmla="*/ 5177366 h 5194299"/>
              <a:gd name="connsiteX5" fmla="*/ 0 w 4597991"/>
              <a:gd name="connsiteY5" fmla="*/ 33866 h 5194299"/>
              <a:gd name="connsiteX0" fmla="*/ 0 w 4622138"/>
              <a:gd name="connsiteY0" fmla="*/ 33866 h 5194299"/>
              <a:gd name="connsiteX1" fmla="*/ 3991642 w 4622138"/>
              <a:gd name="connsiteY1" fmla="*/ 0 h 5194299"/>
              <a:gd name="connsiteX2" fmla="*/ 4596618 w 4622138"/>
              <a:gd name="connsiteY2" fmla="*/ 2605616 h 5194299"/>
              <a:gd name="connsiteX3" fmla="*/ 4042444 w 4622138"/>
              <a:gd name="connsiteY3" fmla="*/ 5194299 h 5194299"/>
              <a:gd name="connsiteX4" fmla="*/ 0 w 4622138"/>
              <a:gd name="connsiteY4" fmla="*/ 5177366 h 5194299"/>
              <a:gd name="connsiteX5" fmla="*/ 0 w 4622138"/>
              <a:gd name="connsiteY5" fmla="*/ 33866 h 5194299"/>
              <a:gd name="connsiteX0" fmla="*/ 0 w 4596798"/>
              <a:gd name="connsiteY0" fmla="*/ 33866 h 5211232"/>
              <a:gd name="connsiteX1" fmla="*/ 3991642 w 4596798"/>
              <a:gd name="connsiteY1" fmla="*/ 0 h 5211232"/>
              <a:gd name="connsiteX2" fmla="*/ 4596618 w 4596798"/>
              <a:gd name="connsiteY2" fmla="*/ 2605616 h 5211232"/>
              <a:gd name="connsiteX3" fmla="*/ 3940844 w 4596798"/>
              <a:gd name="connsiteY3" fmla="*/ 5211232 h 5211232"/>
              <a:gd name="connsiteX4" fmla="*/ 0 w 4596798"/>
              <a:gd name="connsiteY4" fmla="*/ 5177366 h 5211232"/>
              <a:gd name="connsiteX5" fmla="*/ 0 w 4596798"/>
              <a:gd name="connsiteY5" fmla="*/ 33866 h 5211232"/>
              <a:gd name="connsiteX0" fmla="*/ 0 w 4596752"/>
              <a:gd name="connsiteY0" fmla="*/ 33866 h 5211232"/>
              <a:gd name="connsiteX1" fmla="*/ 3991642 w 4596752"/>
              <a:gd name="connsiteY1" fmla="*/ 0 h 5211232"/>
              <a:gd name="connsiteX2" fmla="*/ 4596618 w 4596752"/>
              <a:gd name="connsiteY2" fmla="*/ 2605616 h 5211232"/>
              <a:gd name="connsiteX3" fmla="*/ 3940844 w 4596752"/>
              <a:gd name="connsiteY3" fmla="*/ 5211232 h 5211232"/>
              <a:gd name="connsiteX4" fmla="*/ 0 w 4596752"/>
              <a:gd name="connsiteY4" fmla="*/ 5177366 h 5211232"/>
              <a:gd name="connsiteX5" fmla="*/ 0 w 4596752"/>
              <a:gd name="connsiteY5" fmla="*/ 33866 h 5211232"/>
              <a:gd name="connsiteX0" fmla="*/ 0 w 4596752"/>
              <a:gd name="connsiteY0" fmla="*/ 33866 h 5211232"/>
              <a:gd name="connsiteX1" fmla="*/ 3991642 w 4596752"/>
              <a:gd name="connsiteY1" fmla="*/ 0 h 5211232"/>
              <a:gd name="connsiteX2" fmla="*/ 4596618 w 4596752"/>
              <a:gd name="connsiteY2" fmla="*/ 2605616 h 5211232"/>
              <a:gd name="connsiteX3" fmla="*/ 3940844 w 4596752"/>
              <a:gd name="connsiteY3" fmla="*/ 5211232 h 5211232"/>
              <a:gd name="connsiteX4" fmla="*/ 0 w 4596752"/>
              <a:gd name="connsiteY4" fmla="*/ 5177366 h 5211232"/>
              <a:gd name="connsiteX5" fmla="*/ 0 w 4596752"/>
              <a:gd name="connsiteY5" fmla="*/ 33866 h 5211232"/>
              <a:gd name="connsiteX0" fmla="*/ 0 w 4613685"/>
              <a:gd name="connsiteY0" fmla="*/ 0 h 5211233"/>
              <a:gd name="connsiteX1" fmla="*/ 4008575 w 4613685"/>
              <a:gd name="connsiteY1" fmla="*/ 1 h 5211233"/>
              <a:gd name="connsiteX2" fmla="*/ 4613551 w 4613685"/>
              <a:gd name="connsiteY2" fmla="*/ 2605617 h 5211233"/>
              <a:gd name="connsiteX3" fmla="*/ 3957777 w 4613685"/>
              <a:gd name="connsiteY3" fmla="*/ 5211233 h 5211233"/>
              <a:gd name="connsiteX4" fmla="*/ 16933 w 4613685"/>
              <a:gd name="connsiteY4" fmla="*/ 5177367 h 5211233"/>
              <a:gd name="connsiteX5" fmla="*/ 0 w 4613685"/>
              <a:gd name="connsiteY5" fmla="*/ 0 h 5211233"/>
              <a:gd name="connsiteX0" fmla="*/ 0 w 4892215"/>
              <a:gd name="connsiteY0" fmla="*/ 0 h 5211233"/>
              <a:gd name="connsiteX1" fmla="*/ 4810044 w 4892215"/>
              <a:gd name="connsiteY1" fmla="*/ 1 h 5211233"/>
              <a:gd name="connsiteX2" fmla="*/ 4613551 w 4892215"/>
              <a:gd name="connsiteY2" fmla="*/ 2605617 h 5211233"/>
              <a:gd name="connsiteX3" fmla="*/ 3957777 w 4892215"/>
              <a:gd name="connsiteY3" fmla="*/ 5211233 h 5211233"/>
              <a:gd name="connsiteX4" fmla="*/ 16933 w 4892215"/>
              <a:gd name="connsiteY4" fmla="*/ 5177367 h 5211233"/>
              <a:gd name="connsiteX5" fmla="*/ 0 w 4892215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613551 w 4810044"/>
              <a:gd name="connsiteY2" fmla="*/ 2605617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436604 w 4810044"/>
              <a:gd name="connsiteY2" fmla="*/ 2588684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592734 w 4810044"/>
              <a:gd name="connsiteY2" fmla="*/ 2622550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592734 w 4810044"/>
              <a:gd name="connsiteY2" fmla="*/ 2622550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177367"/>
              <a:gd name="connsiteX1" fmla="*/ 4810044 w 4810044"/>
              <a:gd name="connsiteY1" fmla="*/ 1 h 5177367"/>
              <a:gd name="connsiteX2" fmla="*/ 4592734 w 4810044"/>
              <a:gd name="connsiteY2" fmla="*/ 2622550 h 5177367"/>
              <a:gd name="connsiteX3" fmla="*/ 3458161 w 4810044"/>
              <a:gd name="connsiteY3" fmla="*/ 4872566 h 5177367"/>
              <a:gd name="connsiteX4" fmla="*/ 16933 w 4810044"/>
              <a:gd name="connsiteY4" fmla="*/ 5177367 h 5177367"/>
              <a:gd name="connsiteX5" fmla="*/ 0 w 4810044"/>
              <a:gd name="connsiteY5" fmla="*/ 0 h 5177367"/>
              <a:gd name="connsiteX0" fmla="*/ 0 w 4810044"/>
              <a:gd name="connsiteY0" fmla="*/ 0 h 5194299"/>
              <a:gd name="connsiteX1" fmla="*/ 4810044 w 4810044"/>
              <a:gd name="connsiteY1" fmla="*/ 1 h 5194299"/>
              <a:gd name="connsiteX2" fmla="*/ 4592734 w 4810044"/>
              <a:gd name="connsiteY2" fmla="*/ 2622550 h 5194299"/>
              <a:gd name="connsiteX3" fmla="*/ 3822465 w 4810044"/>
              <a:gd name="connsiteY3" fmla="*/ 5194299 h 5194299"/>
              <a:gd name="connsiteX4" fmla="*/ 16933 w 4810044"/>
              <a:gd name="connsiteY4" fmla="*/ 5177367 h 5194299"/>
              <a:gd name="connsiteX5" fmla="*/ 0 w 4810044"/>
              <a:gd name="connsiteY5" fmla="*/ 0 h 5194299"/>
              <a:gd name="connsiteX0" fmla="*/ 0 w 4810044"/>
              <a:gd name="connsiteY0" fmla="*/ 0 h 5194299"/>
              <a:gd name="connsiteX1" fmla="*/ 4810044 w 4810044"/>
              <a:gd name="connsiteY1" fmla="*/ 1 h 5194299"/>
              <a:gd name="connsiteX2" fmla="*/ 4592734 w 4810044"/>
              <a:gd name="connsiteY2" fmla="*/ 2622550 h 5194299"/>
              <a:gd name="connsiteX3" fmla="*/ 3822465 w 4810044"/>
              <a:gd name="connsiteY3" fmla="*/ 5194299 h 5194299"/>
              <a:gd name="connsiteX4" fmla="*/ 16933 w 4810044"/>
              <a:gd name="connsiteY4" fmla="*/ 5177367 h 5194299"/>
              <a:gd name="connsiteX5" fmla="*/ 0 w 4810044"/>
              <a:gd name="connsiteY5" fmla="*/ 0 h 5194299"/>
              <a:gd name="connsiteX0" fmla="*/ 0 w 4810044"/>
              <a:gd name="connsiteY0" fmla="*/ 0 h 5194299"/>
              <a:gd name="connsiteX1" fmla="*/ 4810044 w 4810044"/>
              <a:gd name="connsiteY1" fmla="*/ 1 h 5194299"/>
              <a:gd name="connsiteX2" fmla="*/ 4592734 w 4810044"/>
              <a:gd name="connsiteY2" fmla="*/ 2622550 h 5194299"/>
              <a:gd name="connsiteX3" fmla="*/ 3822465 w 4810044"/>
              <a:gd name="connsiteY3" fmla="*/ 5194299 h 5194299"/>
              <a:gd name="connsiteX4" fmla="*/ 16933 w 4810044"/>
              <a:gd name="connsiteY4" fmla="*/ 5177367 h 5194299"/>
              <a:gd name="connsiteX5" fmla="*/ 0 w 4810044"/>
              <a:gd name="connsiteY5" fmla="*/ 0 h 5194299"/>
              <a:gd name="connsiteX0" fmla="*/ 0 w 4810044"/>
              <a:gd name="connsiteY0" fmla="*/ 0 h 5211232"/>
              <a:gd name="connsiteX1" fmla="*/ 4810044 w 4810044"/>
              <a:gd name="connsiteY1" fmla="*/ 1 h 5211232"/>
              <a:gd name="connsiteX2" fmla="*/ 4592734 w 4810044"/>
              <a:gd name="connsiteY2" fmla="*/ 2622550 h 5211232"/>
              <a:gd name="connsiteX3" fmla="*/ 3843283 w 4810044"/>
              <a:gd name="connsiteY3" fmla="*/ 5211232 h 5211232"/>
              <a:gd name="connsiteX4" fmla="*/ 16933 w 4810044"/>
              <a:gd name="connsiteY4" fmla="*/ 5177367 h 5211232"/>
              <a:gd name="connsiteX5" fmla="*/ 0 w 4810044"/>
              <a:gd name="connsiteY5" fmla="*/ 0 h 5211232"/>
              <a:gd name="connsiteX0" fmla="*/ 0 w 4810044"/>
              <a:gd name="connsiteY0" fmla="*/ 0 h 5211232"/>
              <a:gd name="connsiteX1" fmla="*/ 4810044 w 4810044"/>
              <a:gd name="connsiteY1" fmla="*/ 1 h 5211232"/>
              <a:gd name="connsiteX2" fmla="*/ 4592734 w 4810044"/>
              <a:gd name="connsiteY2" fmla="*/ 2622550 h 5211232"/>
              <a:gd name="connsiteX3" fmla="*/ 3843283 w 4810044"/>
              <a:gd name="connsiteY3" fmla="*/ 5211232 h 5211232"/>
              <a:gd name="connsiteX4" fmla="*/ 16933 w 4810044"/>
              <a:gd name="connsiteY4" fmla="*/ 5177367 h 5211232"/>
              <a:gd name="connsiteX5" fmla="*/ 0 w 4810044"/>
              <a:gd name="connsiteY5" fmla="*/ 0 h 5211232"/>
              <a:gd name="connsiteX0" fmla="*/ 45913 w 4855957"/>
              <a:gd name="connsiteY0" fmla="*/ 0 h 5211233"/>
              <a:gd name="connsiteX1" fmla="*/ 4855957 w 4855957"/>
              <a:gd name="connsiteY1" fmla="*/ 1 h 5211233"/>
              <a:gd name="connsiteX2" fmla="*/ 4638647 w 4855957"/>
              <a:gd name="connsiteY2" fmla="*/ 2622550 h 5211233"/>
              <a:gd name="connsiteX3" fmla="*/ 3889196 w 4855957"/>
              <a:gd name="connsiteY3" fmla="*/ 5211232 h 5211233"/>
              <a:gd name="connsiteX4" fmla="*/ 394 w 4855957"/>
              <a:gd name="connsiteY4" fmla="*/ 5211233 h 5211233"/>
              <a:gd name="connsiteX5" fmla="*/ 45913 w 4855957"/>
              <a:gd name="connsiteY5" fmla="*/ 0 h 5211233"/>
              <a:gd name="connsiteX0" fmla="*/ 15112 w 4825156"/>
              <a:gd name="connsiteY0" fmla="*/ 0 h 5211233"/>
              <a:gd name="connsiteX1" fmla="*/ 4825156 w 4825156"/>
              <a:gd name="connsiteY1" fmla="*/ 1 h 5211233"/>
              <a:gd name="connsiteX2" fmla="*/ 4607846 w 4825156"/>
              <a:gd name="connsiteY2" fmla="*/ 2622550 h 5211233"/>
              <a:gd name="connsiteX3" fmla="*/ 3858395 w 4825156"/>
              <a:gd name="connsiteY3" fmla="*/ 5211232 h 5211233"/>
              <a:gd name="connsiteX4" fmla="*/ 819 w 4825156"/>
              <a:gd name="connsiteY4" fmla="*/ 5211233 h 5211233"/>
              <a:gd name="connsiteX5" fmla="*/ 15112 w 4825156"/>
              <a:gd name="connsiteY5" fmla="*/ 0 h 5211233"/>
              <a:gd name="connsiteX0" fmla="*/ 15112 w 4826846"/>
              <a:gd name="connsiteY0" fmla="*/ 0 h 5211233"/>
              <a:gd name="connsiteX1" fmla="*/ 4825156 w 4826846"/>
              <a:gd name="connsiteY1" fmla="*/ 1 h 5211233"/>
              <a:gd name="connsiteX2" fmla="*/ 4607846 w 4826846"/>
              <a:gd name="connsiteY2" fmla="*/ 2622550 h 5211233"/>
              <a:gd name="connsiteX3" fmla="*/ 3858395 w 4826846"/>
              <a:gd name="connsiteY3" fmla="*/ 5211232 h 5211233"/>
              <a:gd name="connsiteX4" fmla="*/ 819 w 4826846"/>
              <a:gd name="connsiteY4" fmla="*/ 5211233 h 5211233"/>
              <a:gd name="connsiteX5" fmla="*/ 15112 w 4826846"/>
              <a:gd name="connsiteY5" fmla="*/ 0 h 5211233"/>
              <a:gd name="connsiteX0" fmla="*/ 15112 w 4843990"/>
              <a:gd name="connsiteY0" fmla="*/ 0 h 5211233"/>
              <a:gd name="connsiteX1" fmla="*/ 4842540 w 4843990"/>
              <a:gd name="connsiteY1" fmla="*/ 9428 h 5211233"/>
              <a:gd name="connsiteX2" fmla="*/ 4607846 w 4843990"/>
              <a:gd name="connsiteY2" fmla="*/ 2622550 h 5211233"/>
              <a:gd name="connsiteX3" fmla="*/ 3858395 w 4843990"/>
              <a:gd name="connsiteY3" fmla="*/ 5211232 h 5211233"/>
              <a:gd name="connsiteX4" fmla="*/ 819 w 4843990"/>
              <a:gd name="connsiteY4" fmla="*/ 5211233 h 5211233"/>
              <a:gd name="connsiteX5" fmla="*/ 15112 w 4843990"/>
              <a:gd name="connsiteY5" fmla="*/ 0 h 5211233"/>
              <a:gd name="connsiteX0" fmla="*/ 15112 w 4842540"/>
              <a:gd name="connsiteY0" fmla="*/ 0 h 5211233"/>
              <a:gd name="connsiteX1" fmla="*/ 4842540 w 4842540"/>
              <a:gd name="connsiteY1" fmla="*/ 9428 h 5211233"/>
              <a:gd name="connsiteX2" fmla="*/ 4607846 w 4842540"/>
              <a:gd name="connsiteY2" fmla="*/ 2622550 h 5211233"/>
              <a:gd name="connsiteX3" fmla="*/ 3858395 w 4842540"/>
              <a:gd name="connsiteY3" fmla="*/ 5211232 h 5211233"/>
              <a:gd name="connsiteX4" fmla="*/ 819 w 4842540"/>
              <a:gd name="connsiteY4" fmla="*/ 5211233 h 5211233"/>
              <a:gd name="connsiteX5" fmla="*/ 15112 w 4842540"/>
              <a:gd name="connsiteY5" fmla="*/ 0 h 5211233"/>
              <a:gd name="connsiteX0" fmla="*/ 15112 w 4842540"/>
              <a:gd name="connsiteY0" fmla="*/ 0 h 5211233"/>
              <a:gd name="connsiteX1" fmla="*/ 4842540 w 4842540"/>
              <a:gd name="connsiteY1" fmla="*/ 9428 h 5211233"/>
              <a:gd name="connsiteX2" fmla="*/ 4607846 w 4842540"/>
              <a:gd name="connsiteY2" fmla="*/ 2622550 h 5211233"/>
              <a:gd name="connsiteX3" fmla="*/ 3858395 w 4842540"/>
              <a:gd name="connsiteY3" fmla="*/ 5211232 h 5211233"/>
              <a:gd name="connsiteX4" fmla="*/ 819 w 4842540"/>
              <a:gd name="connsiteY4" fmla="*/ 5211233 h 5211233"/>
              <a:gd name="connsiteX5" fmla="*/ 15112 w 4842540"/>
              <a:gd name="connsiteY5" fmla="*/ 0 h 52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2540" h="5211233">
                <a:moveTo>
                  <a:pt x="15112" y="0"/>
                </a:moveTo>
                <a:lnTo>
                  <a:pt x="4842540" y="9428"/>
                </a:lnTo>
                <a:cubicBezTo>
                  <a:pt x="4821523" y="757112"/>
                  <a:pt x="4771870" y="1755583"/>
                  <a:pt x="4607846" y="2622550"/>
                </a:cubicBezTo>
                <a:cubicBezTo>
                  <a:pt x="4443822" y="3489517"/>
                  <a:pt x="4307302" y="4076699"/>
                  <a:pt x="3858395" y="5211232"/>
                </a:cubicBezTo>
                <a:lnTo>
                  <a:pt x="819" y="5211233"/>
                </a:lnTo>
                <a:cubicBezTo>
                  <a:pt x="-4825" y="3485444"/>
                  <a:pt x="20756" y="1725789"/>
                  <a:pt x="1511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96B499-DF5F-0F42-8F56-BB5259295DAA}"/>
              </a:ext>
            </a:extLst>
          </p:cNvPr>
          <p:cNvSpPr/>
          <p:nvPr userDrawn="1"/>
        </p:nvSpPr>
        <p:spPr>
          <a:xfrm>
            <a:off x="11080269" y="0"/>
            <a:ext cx="1111732" cy="724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2B3697C3-0036-5549-A91B-324D999E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077" y="5311052"/>
            <a:ext cx="1921460" cy="1041432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BD123BF-4CCB-6A49-911B-CB3B6D1BCAB8}"/>
              </a:ext>
            </a:extLst>
          </p:cNvPr>
          <p:cNvSpPr txBox="1">
            <a:spLocks/>
          </p:cNvSpPr>
          <p:nvPr userDrawn="1"/>
        </p:nvSpPr>
        <p:spPr>
          <a:xfrm>
            <a:off x="263719" y="724417"/>
            <a:ext cx="1797847" cy="34624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Lub Dub Medium" panose="020B0603030403020204" pitchFamily="34" charset="77"/>
                <a:ea typeface="+mj-ea"/>
                <a:cs typeface="+mj-cs"/>
              </a:defRPr>
            </a:lvl1pPr>
          </a:lstStyle>
          <a:p>
            <a:pPr>
              <a:lnSpc>
                <a:spcPts val="0"/>
              </a:lnSpc>
            </a:pPr>
            <a:r>
              <a:rPr lang="en-US" sz="2133" dirty="0">
                <a:solidFill>
                  <a:schemeClr val="bg1"/>
                </a:solidFill>
              </a:rPr>
              <a:t>#AHA22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5744E20-B3CF-FC49-A6E4-CAE72341CB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8223" y="2499435"/>
            <a:ext cx="6591509" cy="2653135"/>
          </a:xfrm>
        </p:spPr>
        <p:txBody>
          <a:bodyPr anchor="t">
            <a:normAutofit/>
          </a:bodyPr>
          <a:lstStyle>
            <a:lvl1pPr algn="l">
              <a:lnSpc>
                <a:spcPts val="5333"/>
              </a:lnSpc>
              <a:defRPr sz="5333" b="1" i="0">
                <a:solidFill>
                  <a:schemeClr val="bg1"/>
                </a:solidFill>
                <a:latin typeface="Lub Dub Heavy" panose="020B0603030403020204" pitchFamily="34" charset="77"/>
              </a:defRPr>
            </a:lvl1pPr>
          </a:lstStyle>
          <a:p>
            <a:r>
              <a:rPr lang="en-US" dirty="0"/>
              <a:t>PRESENTATION TITLE LUB DUB HEAVY ALL CAPS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C60544B-8CAE-6A4B-BB90-589FE22D13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8223" y="5454226"/>
            <a:ext cx="6591509" cy="546391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Presenter name(s)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71AA8C-4EAE-A84A-BD67-F52EFFEEF6E4}"/>
              </a:ext>
            </a:extLst>
          </p:cNvPr>
          <p:cNvCxnSpPr>
            <a:cxnSpLocks/>
          </p:cNvCxnSpPr>
          <p:nvPr userDrawn="1"/>
        </p:nvCxnSpPr>
        <p:spPr>
          <a:xfrm>
            <a:off x="1013217" y="1292805"/>
            <a:ext cx="0" cy="48469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9FE623C2-9F19-A24F-98D6-BB2EB2395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18224" y="1292806"/>
            <a:ext cx="2498451" cy="9049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Company Logo</a:t>
            </a:r>
          </a:p>
        </p:txBody>
      </p:sp>
      <p:sp>
        <p:nvSpPr>
          <p:cNvPr id="29" name="Delay 2">
            <a:extLst>
              <a:ext uri="{FF2B5EF4-FFF2-40B4-BE49-F238E27FC236}">
                <a16:creationId xmlns:a16="http://schemas.microsoft.com/office/drawing/2014/main" id="{4E30C3E5-3C8E-C845-93BF-1D1E1A128F27}"/>
              </a:ext>
            </a:extLst>
          </p:cNvPr>
          <p:cNvSpPr/>
          <p:nvPr userDrawn="1"/>
        </p:nvSpPr>
        <p:spPr>
          <a:xfrm>
            <a:off x="-455168" y="-141473"/>
            <a:ext cx="10988701" cy="7715504"/>
          </a:xfrm>
          <a:custGeom>
            <a:avLst/>
            <a:gdLst>
              <a:gd name="connsiteX0" fmla="*/ 0 w 4596617"/>
              <a:gd name="connsiteY0" fmla="*/ 0 h 5143500"/>
              <a:gd name="connsiteX1" fmla="*/ 2298309 w 4596617"/>
              <a:gd name="connsiteY1" fmla="*/ 0 h 5143500"/>
              <a:gd name="connsiteX2" fmla="*/ 4596618 w 4596617"/>
              <a:gd name="connsiteY2" fmla="*/ 2571750 h 5143500"/>
              <a:gd name="connsiteX3" fmla="*/ 2298309 w 4596617"/>
              <a:gd name="connsiteY3" fmla="*/ 5143500 h 5143500"/>
              <a:gd name="connsiteX4" fmla="*/ 0 w 4596617"/>
              <a:gd name="connsiteY4" fmla="*/ 5143500 h 5143500"/>
              <a:gd name="connsiteX5" fmla="*/ 0 w 4596617"/>
              <a:gd name="connsiteY5" fmla="*/ 0 h 5143500"/>
              <a:gd name="connsiteX0" fmla="*/ 0 w 4669398"/>
              <a:gd name="connsiteY0" fmla="*/ 0 h 5143500"/>
              <a:gd name="connsiteX1" fmla="*/ 3415909 w 4669398"/>
              <a:gd name="connsiteY1" fmla="*/ 0 h 5143500"/>
              <a:gd name="connsiteX2" fmla="*/ 4596618 w 4669398"/>
              <a:gd name="connsiteY2" fmla="*/ 2571750 h 5143500"/>
              <a:gd name="connsiteX3" fmla="*/ 2298309 w 4669398"/>
              <a:gd name="connsiteY3" fmla="*/ 5143500 h 5143500"/>
              <a:gd name="connsiteX4" fmla="*/ 0 w 4669398"/>
              <a:gd name="connsiteY4" fmla="*/ 5143500 h 5143500"/>
              <a:gd name="connsiteX5" fmla="*/ 0 w 4669398"/>
              <a:gd name="connsiteY5" fmla="*/ 0 h 5143500"/>
              <a:gd name="connsiteX0" fmla="*/ 0 w 4599664"/>
              <a:gd name="connsiteY0" fmla="*/ 0 h 5160433"/>
              <a:gd name="connsiteX1" fmla="*/ 3415909 w 4599664"/>
              <a:gd name="connsiteY1" fmla="*/ 0 h 5160433"/>
              <a:gd name="connsiteX2" fmla="*/ 4596618 w 4599664"/>
              <a:gd name="connsiteY2" fmla="*/ 2571750 h 5160433"/>
              <a:gd name="connsiteX3" fmla="*/ 3432843 w 4599664"/>
              <a:gd name="connsiteY3" fmla="*/ 5160433 h 5160433"/>
              <a:gd name="connsiteX4" fmla="*/ 0 w 4599664"/>
              <a:gd name="connsiteY4" fmla="*/ 5143500 h 5160433"/>
              <a:gd name="connsiteX5" fmla="*/ 0 w 4599664"/>
              <a:gd name="connsiteY5" fmla="*/ 0 h 5160433"/>
              <a:gd name="connsiteX0" fmla="*/ 0 w 4597172"/>
              <a:gd name="connsiteY0" fmla="*/ 0 h 5160433"/>
              <a:gd name="connsiteX1" fmla="*/ 3415909 w 4597172"/>
              <a:gd name="connsiteY1" fmla="*/ 0 h 5160433"/>
              <a:gd name="connsiteX2" fmla="*/ 4596618 w 4597172"/>
              <a:gd name="connsiteY2" fmla="*/ 2571750 h 5160433"/>
              <a:gd name="connsiteX3" fmla="*/ 3432843 w 4597172"/>
              <a:gd name="connsiteY3" fmla="*/ 5160433 h 5160433"/>
              <a:gd name="connsiteX4" fmla="*/ 0 w 4597172"/>
              <a:gd name="connsiteY4" fmla="*/ 5143500 h 5160433"/>
              <a:gd name="connsiteX5" fmla="*/ 0 w 4597172"/>
              <a:gd name="connsiteY5" fmla="*/ 0 h 5160433"/>
              <a:gd name="connsiteX0" fmla="*/ 0 w 4596683"/>
              <a:gd name="connsiteY0" fmla="*/ 0 h 5160433"/>
              <a:gd name="connsiteX1" fmla="*/ 3415909 w 4596683"/>
              <a:gd name="connsiteY1" fmla="*/ 0 h 5160433"/>
              <a:gd name="connsiteX2" fmla="*/ 4596618 w 4596683"/>
              <a:gd name="connsiteY2" fmla="*/ 2571750 h 5160433"/>
              <a:gd name="connsiteX3" fmla="*/ 3432843 w 4596683"/>
              <a:gd name="connsiteY3" fmla="*/ 5160433 h 5160433"/>
              <a:gd name="connsiteX4" fmla="*/ 0 w 4596683"/>
              <a:gd name="connsiteY4" fmla="*/ 5143500 h 5160433"/>
              <a:gd name="connsiteX5" fmla="*/ 0 w 4596683"/>
              <a:gd name="connsiteY5" fmla="*/ 0 h 5160433"/>
              <a:gd name="connsiteX0" fmla="*/ 0 w 4780413"/>
              <a:gd name="connsiteY0" fmla="*/ 33866 h 5194299"/>
              <a:gd name="connsiteX1" fmla="*/ 3991642 w 4780413"/>
              <a:gd name="connsiteY1" fmla="*/ 0 h 5194299"/>
              <a:gd name="connsiteX2" fmla="*/ 4596618 w 4780413"/>
              <a:gd name="connsiteY2" fmla="*/ 2605616 h 5194299"/>
              <a:gd name="connsiteX3" fmla="*/ 3432843 w 4780413"/>
              <a:gd name="connsiteY3" fmla="*/ 5194299 h 5194299"/>
              <a:gd name="connsiteX4" fmla="*/ 0 w 4780413"/>
              <a:gd name="connsiteY4" fmla="*/ 5177366 h 5194299"/>
              <a:gd name="connsiteX5" fmla="*/ 0 w 4780413"/>
              <a:gd name="connsiteY5" fmla="*/ 33866 h 5194299"/>
              <a:gd name="connsiteX0" fmla="*/ 0 w 4608489"/>
              <a:gd name="connsiteY0" fmla="*/ 33866 h 5194299"/>
              <a:gd name="connsiteX1" fmla="*/ 3991642 w 4608489"/>
              <a:gd name="connsiteY1" fmla="*/ 0 h 5194299"/>
              <a:gd name="connsiteX2" fmla="*/ 4596618 w 4608489"/>
              <a:gd name="connsiteY2" fmla="*/ 2605616 h 5194299"/>
              <a:gd name="connsiteX3" fmla="*/ 3432843 w 4608489"/>
              <a:gd name="connsiteY3" fmla="*/ 5194299 h 5194299"/>
              <a:gd name="connsiteX4" fmla="*/ 0 w 4608489"/>
              <a:gd name="connsiteY4" fmla="*/ 5177366 h 5194299"/>
              <a:gd name="connsiteX5" fmla="*/ 0 w 4608489"/>
              <a:gd name="connsiteY5" fmla="*/ 33866 h 5194299"/>
              <a:gd name="connsiteX0" fmla="*/ 0 w 4660310"/>
              <a:gd name="connsiteY0" fmla="*/ 33866 h 5194299"/>
              <a:gd name="connsiteX1" fmla="*/ 3991642 w 4660310"/>
              <a:gd name="connsiteY1" fmla="*/ 0 h 5194299"/>
              <a:gd name="connsiteX2" fmla="*/ 4596618 w 4660310"/>
              <a:gd name="connsiteY2" fmla="*/ 2605616 h 5194299"/>
              <a:gd name="connsiteX3" fmla="*/ 3906977 w 4660310"/>
              <a:gd name="connsiteY3" fmla="*/ 5194299 h 5194299"/>
              <a:gd name="connsiteX4" fmla="*/ 0 w 4660310"/>
              <a:gd name="connsiteY4" fmla="*/ 5177366 h 5194299"/>
              <a:gd name="connsiteX5" fmla="*/ 0 w 4660310"/>
              <a:gd name="connsiteY5" fmla="*/ 33866 h 5194299"/>
              <a:gd name="connsiteX0" fmla="*/ 0 w 4596981"/>
              <a:gd name="connsiteY0" fmla="*/ 33866 h 5194299"/>
              <a:gd name="connsiteX1" fmla="*/ 3991642 w 4596981"/>
              <a:gd name="connsiteY1" fmla="*/ 0 h 5194299"/>
              <a:gd name="connsiteX2" fmla="*/ 4596618 w 4596981"/>
              <a:gd name="connsiteY2" fmla="*/ 2605616 h 5194299"/>
              <a:gd name="connsiteX3" fmla="*/ 3906977 w 4596981"/>
              <a:gd name="connsiteY3" fmla="*/ 5194299 h 5194299"/>
              <a:gd name="connsiteX4" fmla="*/ 0 w 4596981"/>
              <a:gd name="connsiteY4" fmla="*/ 5177366 h 5194299"/>
              <a:gd name="connsiteX5" fmla="*/ 0 w 4596981"/>
              <a:gd name="connsiteY5" fmla="*/ 33866 h 5194299"/>
              <a:gd name="connsiteX0" fmla="*/ 0 w 4597991"/>
              <a:gd name="connsiteY0" fmla="*/ 33866 h 5194299"/>
              <a:gd name="connsiteX1" fmla="*/ 3991642 w 4597991"/>
              <a:gd name="connsiteY1" fmla="*/ 0 h 5194299"/>
              <a:gd name="connsiteX2" fmla="*/ 4596618 w 4597991"/>
              <a:gd name="connsiteY2" fmla="*/ 2605616 h 5194299"/>
              <a:gd name="connsiteX3" fmla="*/ 3822311 w 4597991"/>
              <a:gd name="connsiteY3" fmla="*/ 5194299 h 5194299"/>
              <a:gd name="connsiteX4" fmla="*/ 0 w 4597991"/>
              <a:gd name="connsiteY4" fmla="*/ 5177366 h 5194299"/>
              <a:gd name="connsiteX5" fmla="*/ 0 w 4597991"/>
              <a:gd name="connsiteY5" fmla="*/ 33866 h 5194299"/>
              <a:gd name="connsiteX0" fmla="*/ 0 w 4597991"/>
              <a:gd name="connsiteY0" fmla="*/ 33866 h 5194299"/>
              <a:gd name="connsiteX1" fmla="*/ 3991642 w 4597991"/>
              <a:gd name="connsiteY1" fmla="*/ 0 h 5194299"/>
              <a:gd name="connsiteX2" fmla="*/ 4596618 w 4597991"/>
              <a:gd name="connsiteY2" fmla="*/ 2605616 h 5194299"/>
              <a:gd name="connsiteX3" fmla="*/ 3822311 w 4597991"/>
              <a:gd name="connsiteY3" fmla="*/ 5194299 h 5194299"/>
              <a:gd name="connsiteX4" fmla="*/ 0 w 4597991"/>
              <a:gd name="connsiteY4" fmla="*/ 5177366 h 5194299"/>
              <a:gd name="connsiteX5" fmla="*/ 0 w 4597991"/>
              <a:gd name="connsiteY5" fmla="*/ 33866 h 5194299"/>
              <a:gd name="connsiteX0" fmla="*/ 0 w 4622138"/>
              <a:gd name="connsiteY0" fmla="*/ 33866 h 5194299"/>
              <a:gd name="connsiteX1" fmla="*/ 3991642 w 4622138"/>
              <a:gd name="connsiteY1" fmla="*/ 0 h 5194299"/>
              <a:gd name="connsiteX2" fmla="*/ 4596618 w 4622138"/>
              <a:gd name="connsiteY2" fmla="*/ 2605616 h 5194299"/>
              <a:gd name="connsiteX3" fmla="*/ 4042444 w 4622138"/>
              <a:gd name="connsiteY3" fmla="*/ 5194299 h 5194299"/>
              <a:gd name="connsiteX4" fmla="*/ 0 w 4622138"/>
              <a:gd name="connsiteY4" fmla="*/ 5177366 h 5194299"/>
              <a:gd name="connsiteX5" fmla="*/ 0 w 4622138"/>
              <a:gd name="connsiteY5" fmla="*/ 33866 h 5194299"/>
              <a:gd name="connsiteX0" fmla="*/ 0 w 4596798"/>
              <a:gd name="connsiteY0" fmla="*/ 33866 h 5211232"/>
              <a:gd name="connsiteX1" fmla="*/ 3991642 w 4596798"/>
              <a:gd name="connsiteY1" fmla="*/ 0 h 5211232"/>
              <a:gd name="connsiteX2" fmla="*/ 4596618 w 4596798"/>
              <a:gd name="connsiteY2" fmla="*/ 2605616 h 5211232"/>
              <a:gd name="connsiteX3" fmla="*/ 3940844 w 4596798"/>
              <a:gd name="connsiteY3" fmla="*/ 5211232 h 5211232"/>
              <a:gd name="connsiteX4" fmla="*/ 0 w 4596798"/>
              <a:gd name="connsiteY4" fmla="*/ 5177366 h 5211232"/>
              <a:gd name="connsiteX5" fmla="*/ 0 w 4596798"/>
              <a:gd name="connsiteY5" fmla="*/ 33866 h 5211232"/>
              <a:gd name="connsiteX0" fmla="*/ 0 w 4596752"/>
              <a:gd name="connsiteY0" fmla="*/ 33866 h 5211232"/>
              <a:gd name="connsiteX1" fmla="*/ 3991642 w 4596752"/>
              <a:gd name="connsiteY1" fmla="*/ 0 h 5211232"/>
              <a:gd name="connsiteX2" fmla="*/ 4596618 w 4596752"/>
              <a:gd name="connsiteY2" fmla="*/ 2605616 h 5211232"/>
              <a:gd name="connsiteX3" fmla="*/ 3940844 w 4596752"/>
              <a:gd name="connsiteY3" fmla="*/ 5211232 h 5211232"/>
              <a:gd name="connsiteX4" fmla="*/ 0 w 4596752"/>
              <a:gd name="connsiteY4" fmla="*/ 5177366 h 5211232"/>
              <a:gd name="connsiteX5" fmla="*/ 0 w 4596752"/>
              <a:gd name="connsiteY5" fmla="*/ 33866 h 5211232"/>
              <a:gd name="connsiteX0" fmla="*/ 0 w 4596752"/>
              <a:gd name="connsiteY0" fmla="*/ 33866 h 5211232"/>
              <a:gd name="connsiteX1" fmla="*/ 3991642 w 4596752"/>
              <a:gd name="connsiteY1" fmla="*/ 0 h 5211232"/>
              <a:gd name="connsiteX2" fmla="*/ 4596618 w 4596752"/>
              <a:gd name="connsiteY2" fmla="*/ 2605616 h 5211232"/>
              <a:gd name="connsiteX3" fmla="*/ 3940844 w 4596752"/>
              <a:gd name="connsiteY3" fmla="*/ 5211232 h 5211232"/>
              <a:gd name="connsiteX4" fmla="*/ 0 w 4596752"/>
              <a:gd name="connsiteY4" fmla="*/ 5177366 h 5211232"/>
              <a:gd name="connsiteX5" fmla="*/ 0 w 4596752"/>
              <a:gd name="connsiteY5" fmla="*/ 33866 h 5211232"/>
              <a:gd name="connsiteX0" fmla="*/ 0 w 4613685"/>
              <a:gd name="connsiteY0" fmla="*/ 0 h 5211233"/>
              <a:gd name="connsiteX1" fmla="*/ 4008575 w 4613685"/>
              <a:gd name="connsiteY1" fmla="*/ 1 h 5211233"/>
              <a:gd name="connsiteX2" fmla="*/ 4613551 w 4613685"/>
              <a:gd name="connsiteY2" fmla="*/ 2605617 h 5211233"/>
              <a:gd name="connsiteX3" fmla="*/ 3957777 w 4613685"/>
              <a:gd name="connsiteY3" fmla="*/ 5211233 h 5211233"/>
              <a:gd name="connsiteX4" fmla="*/ 16933 w 4613685"/>
              <a:gd name="connsiteY4" fmla="*/ 5177367 h 5211233"/>
              <a:gd name="connsiteX5" fmla="*/ 0 w 4613685"/>
              <a:gd name="connsiteY5" fmla="*/ 0 h 5211233"/>
              <a:gd name="connsiteX0" fmla="*/ 0 w 4892215"/>
              <a:gd name="connsiteY0" fmla="*/ 0 h 5211233"/>
              <a:gd name="connsiteX1" fmla="*/ 4810044 w 4892215"/>
              <a:gd name="connsiteY1" fmla="*/ 1 h 5211233"/>
              <a:gd name="connsiteX2" fmla="*/ 4613551 w 4892215"/>
              <a:gd name="connsiteY2" fmla="*/ 2605617 h 5211233"/>
              <a:gd name="connsiteX3" fmla="*/ 3957777 w 4892215"/>
              <a:gd name="connsiteY3" fmla="*/ 5211233 h 5211233"/>
              <a:gd name="connsiteX4" fmla="*/ 16933 w 4892215"/>
              <a:gd name="connsiteY4" fmla="*/ 5177367 h 5211233"/>
              <a:gd name="connsiteX5" fmla="*/ 0 w 4892215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613551 w 4810044"/>
              <a:gd name="connsiteY2" fmla="*/ 2605617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436604 w 4810044"/>
              <a:gd name="connsiteY2" fmla="*/ 2588684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592734 w 4810044"/>
              <a:gd name="connsiteY2" fmla="*/ 2622550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592734 w 4810044"/>
              <a:gd name="connsiteY2" fmla="*/ 2622550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177367"/>
              <a:gd name="connsiteX1" fmla="*/ 4810044 w 4810044"/>
              <a:gd name="connsiteY1" fmla="*/ 1 h 5177367"/>
              <a:gd name="connsiteX2" fmla="*/ 4592734 w 4810044"/>
              <a:gd name="connsiteY2" fmla="*/ 2622550 h 5177367"/>
              <a:gd name="connsiteX3" fmla="*/ 3458161 w 4810044"/>
              <a:gd name="connsiteY3" fmla="*/ 4872566 h 5177367"/>
              <a:gd name="connsiteX4" fmla="*/ 16933 w 4810044"/>
              <a:gd name="connsiteY4" fmla="*/ 5177367 h 5177367"/>
              <a:gd name="connsiteX5" fmla="*/ 0 w 4810044"/>
              <a:gd name="connsiteY5" fmla="*/ 0 h 5177367"/>
              <a:gd name="connsiteX0" fmla="*/ 0 w 4810044"/>
              <a:gd name="connsiteY0" fmla="*/ 0 h 5194299"/>
              <a:gd name="connsiteX1" fmla="*/ 4810044 w 4810044"/>
              <a:gd name="connsiteY1" fmla="*/ 1 h 5194299"/>
              <a:gd name="connsiteX2" fmla="*/ 4592734 w 4810044"/>
              <a:gd name="connsiteY2" fmla="*/ 2622550 h 5194299"/>
              <a:gd name="connsiteX3" fmla="*/ 3822465 w 4810044"/>
              <a:gd name="connsiteY3" fmla="*/ 5194299 h 5194299"/>
              <a:gd name="connsiteX4" fmla="*/ 16933 w 4810044"/>
              <a:gd name="connsiteY4" fmla="*/ 5177367 h 5194299"/>
              <a:gd name="connsiteX5" fmla="*/ 0 w 4810044"/>
              <a:gd name="connsiteY5" fmla="*/ 0 h 5194299"/>
              <a:gd name="connsiteX0" fmla="*/ 0 w 4810044"/>
              <a:gd name="connsiteY0" fmla="*/ 0 h 5194299"/>
              <a:gd name="connsiteX1" fmla="*/ 4810044 w 4810044"/>
              <a:gd name="connsiteY1" fmla="*/ 1 h 5194299"/>
              <a:gd name="connsiteX2" fmla="*/ 4592734 w 4810044"/>
              <a:gd name="connsiteY2" fmla="*/ 2622550 h 5194299"/>
              <a:gd name="connsiteX3" fmla="*/ 3822465 w 4810044"/>
              <a:gd name="connsiteY3" fmla="*/ 5194299 h 5194299"/>
              <a:gd name="connsiteX4" fmla="*/ 16933 w 4810044"/>
              <a:gd name="connsiteY4" fmla="*/ 5177367 h 5194299"/>
              <a:gd name="connsiteX5" fmla="*/ 0 w 4810044"/>
              <a:gd name="connsiteY5" fmla="*/ 0 h 5194299"/>
              <a:gd name="connsiteX0" fmla="*/ 0 w 4810044"/>
              <a:gd name="connsiteY0" fmla="*/ 0 h 5194299"/>
              <a:gd name="connsiteX1" fmla="*/ 4810044 w 4810044"/>
              <a:gd name="connsiteY1" fmla="*/ 1 h 5194299"/>
              <a:gd name="connsiteX2" fmla="*/ 4592734 w 4810044"/>
              <a:gd name="connsiteY2" fmla="*/ 2622550 h 5194299"/>
              <a:gd name="connsiteX3" fmla="*/ 3822465 w 4810044"/>
              <a:gd name="connsiteY3" fmla="*/ 5194299 h 5194299"/>
              <a:gd name="connsiteX4" fmla="*/ 16933 w 4810044"/>
              <a:gd name="connsiteY4" fmla="*/ 5177367 h 5194299"/>
              <a:gd name="connsiteX5" fmla="*/ 0 w 4810044"/>
              <a:gd name="connsiteY5" fmla="*/ 0 h 5194299"/>
              <a:gd name="connsiteX0" fmla="*/ 0 w 4810044"/>
              <a:gd name="connsiteY0" fmla="*/ 0 h 5211232"/>
              <a:gd name="connsiteX1" fmla="*/ 4810044 w 4810044"/>
              <a:gd name="connsiteY1" fmla="*/ 1 h 5211232"/>
              <a:gd name="connsiteX2" fmla="*/ 4592734 w 4810044"/>
              <a:gd name="connsiteY2" fmla="*/ 2622550 h 5211232"/>
              <a:gd name="connsiteX3" fmla="*/ 3843283 w 4810044"/>
              <a:gd name="connsiteY3" fmla="*/ 5211232 h 5211232"/>
              <a:gd name="connsiteX4" fmla="*/ 16933 w 4810044"/>
              <a:gd name="connsiteY4" fmla="*/ 5177367 h 5211232"/>
              <a:gd name="connsiteX5" fmla="*/ 0 w 4810044"/>
              <a:gd name="connsiteY5" fmla="*/ 0 h 5211232"/>
              <a:gd name="connsiteX0" fmla="*/ 0 w 4810044"/>
              <a:gd name="connsiteY0" fmla="*/ 0 h 5211232"/>
              <a:gd name="connsiteX1" fmla="*/ 4810044 w 4810044"/>
              <a:gd name="connsiteY1" fmla="*/ 1 h 5211232"/>
              <a:gd name="connsiteX2" fmla="*/ 4592734 w 4810044"/>
              <a:gd name="connsiteY2" fmla="*/ 2622550 h 5211232"/>
              <a:gd name="connsiteX3" fmla="*/ 3843283 w 4810044"/>
              <a:gd name="connsiteY3" fmla="*/ 5211232 h 5211232"/>
              <a:gd name="connsiteX4" fmla="*/ 16933 w 4810044"/>
              <a:gd name="connsiteY4" fmla="*/ 5177367 h 5211232"/>
              <a:gd name="connsiteX5" fmla="*/ 0 w 4810044"/>
              <a:gd name="connsiteY5" fmla="*/ 0 h 5211232"/>
              <a:gd name="connsiteX0" fmla="*/ 45913 w 4855957"/>
              <a:gd name="connsiteY0" fmla="*/ 0 h 5211233"/>
              <a:gd name="connsiteX1" fmla="*/ 4855957 w 4855957"/>
              <a:gd name="connsiteY1" fmla="*/ 1 h 5211233"/>
              <a:gd name="connsiteX2" fmla="*/ 4638647 w 4855957"/>
              <a:gd name="connsiteY2" fmla="*/ 2622550 h 5211233"/>
              <a:gd name="connsiteX3" fmla="*/ 3889196 w 4855957"/>
              <a:gd name="connsiteY3" fmla="*/ 5211232 h 5211233"/>
              <a:gd name="connsiteX4" fmla="*/ 394 w 4855957"/>
              <a:gd name="connsiteY4" fmla="*/ 5211233 h 5211233"/>
              <a:gd name="connsiteX5" fmla="*/ 45913 w 4855957"/>
              <a:gd name="connsiteY5" fmla="*/ 0 h 5211233"/>
              <a:gd name="connsiteX0" fmla="*/ 15112 w 4825156"/>
              <a:gd name="connsiteY0" fmla="*/ 0 h 5211233"/>
              <a:gd name="connsiteX1" fmla="*/ 4825156 w 4825156"/>
              <a:gd name="connsiteY1" fmla="*/ 1 h 5211233"/>
              <a:gd name="connsiteX2" fmla="*/ 4607846 w 4825156"/>
              <a:gd name="connsiteY2" fmla="*/ 2622550 h 5211233"/>
              <a:gd name="connsiteX3" fmla="*/ 3858395 w 4825156"/>
              <a:gd name="connsiteY3" fmla="*/ 5211232 h 5211233"/>
              <a:gd name="connsiteX4" fmla="*/ 819 w 4825156"/>
              <a:gd name="connsiteY4" fmla="*/ 5211233 h 5211233"/>
              <a:gd name="connsiteX5" fmla="*/ 15112 w 4825156"/>
              <a:gd name="connsiteY5" fmla="*/ 0 h 5211233"/>
              <a:gd name="connsiteX0" fmla="*/ 15112 w 4826846"/>
              <a:gd name="connsiteY0" fmla="*/ 0 h 5211233"/>
              <a:gd name="connsiteX1" fmla="*/ 4825156 w 4826846"/>
              <a:gd name="connsiteY1" fmla="*/ 1 h 5211233"/>
              <a:gd name="connsiteX2" fmla="*/ 4607846 w 4826846"/>
              <a:gd name="connsiteY2" fmla="*/ 2622550 h 5211233"/>
              <a:gd name="connsiteX3" fmla="*/ 3858395 w 4826846"/>
              <a:gd name="connsiteY3" fmla="*/ 5211232 h 5211233"/>
              <a:gd name="connsiteX4" fmla="*/ 819 w 4826846"/>
              <a:gd name="connsiteY4" fmla="*/ 5211233 h 5211233"/>
              <a:gd name="connsiteX5" fmla="*/ 15112 w 4826846"/>
              <a:gd name="connsiteY5" fmla="*/ 0 h 5211233"/>
              <a:gd name="connsiteX0" fmla="*/ 15112 w 4843990"/>
              <a:gd name="connsiteY0" fmla="*/ 0 h 5211233"/>
              <a:gd name="connsiteX1" fmla="*/ 4842540 w 4843990"/>
              <a:gd name="connsiteY1" fmla="*/ 9428 h 5211233"/>
              <a:gd name="connsiteX2" fmla="*/ 4607846 w 4843990"/>
              <a:gd name="connsiteY2" fmla="*/ 2622550 h 5211233"/>
              <a:gd name="connsiteX3" fmla="*/ 3858395 w 4843990"/>
              <a:gd name="connsiteY3" fmla="*/ 5211232 h 5211233"/>
              <a:gd name="connsiteX4" fmla="*/ 819 w 4843990"/>
              <a:gd name="connsiteY4" fmla="*/ 5211233 h 5211233"/>
              <a:gd name="connsiteX5" fmla="*/ 15112 w 4843990"/>
              <a:gd name="connsiteY5" fmla="*/ 0 h 5211233"/>
              <a:gd name="connsiteX0" fmla="*/ 15112 w 4842540"/>
              <a:gd name="connsiteY0" fmla="*/ 0 h 5211233"/>
              <a:gd name="connsiteX1" fmla="*/ 4842540 w 4842540"/>
              <a:gd name="connsiteY1" fmla="*/ 9428 h 5211233"/>
              <a:gd name="connsiteX2" fmla="*/ 4607846 w 4842540"/>
              <a:gd name="connsiteY2" fmla="*/ 2622550 h 5211233"/>
              <a:gd name="connsiteX3" fmla="*/ 3858395 w 4842540"/>
              <a:gd name="connsiteY3" fmla="*/ 5211232 h 5211233"/>
              <a:gd name="connsiteX4" fmla="*/ 819 w 4842540"/>
              <a:gd name="connsiteY4" fmla="*/ 5211233 h 5211233"/>
              <a:gd name="connsiteX5" fmla="*/ 15112 w 4842540"/>
              <a:gd name="connsiteY5" fmla="*/ 0 h 5211233"/>
              <a:gd name="connsiteX0" fmla="*/ 15112 w 4842540"/>
              <a:gd name="connsiteY0" fmla="*/ 0 h 5211233"/>
              <a:gd name="connsiteX1" fmla="*/ 4842540 w 4842540"/>
              <a:gd name="connsiteY1" fmla="*/ 9428 h 5211233"/>
              <a:gd name="connsiteX2" fmla="*/ 4607846 w 4842540"/>
              <a:gd name="connsiteY2" fmla="*/ 2622550 h 5211233"/>
              <a:gd name="connsiteX3" fmla="*/ 3858395 w 4842540"/>
              <a:gd name="connsiteY3" fmla="*/ 5211232 h 5211233"/>
              <a:gd name="connsiteX4" fmla="*/ 819 w 4842540"/>
              <a:gd name="connsiteY4" fmla="*/ 5211233 h 5211233"/>
              <a:gd name="connsiteX5" fmla="*/ 15112 w 4842540"/>
              <a:gd name="connsiteY5" fmla="*/ 0 h 52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2540" h="5211233">
                <a:moveTo>
                  <a:pt x="15112" y="0"/>
                </a:moveTo>
                <a:lnTo>
                  <a:pt x="4842540" y="9428"/>
                </a:lnTo>
                <a:cubicBezTo>
                  <a:pt x="4821523" y="757112"/>
                  <a:pt x="4771870" y="1755583"/>
                  <a:pt x="4607846" y="2622550"/>
                </a:cubicBezTo>
                <a:cubicBezTo>
                  <a:pt x="4443822" y="3489517"/>
                  <a:pt x="4307302" y="4076699"/>
                  <a:pt x="3858395" y="5211232"/>
                </a:cubicBezTo>
                <a:lnTo>
                  <a:pt x="819" y="5211233"/>
                </a:lnTo>
                <a:cubicBezTo>
                  <a:pt x="-4825" y="3485444"/>
                  <a:pt x="20756" y="1725789"/>
                  <a:pt x="151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Delay 2">
            <a:extLst>
              <a:ext uri="{FF2B5EF4-FFF2-40B4-BE49-F238E27FC236}">
                <a16:creationId xmlns:a16="http://schemas.microsoft.com/office/drawing/2014/main" id="{DD1B18BD-1997-114B-9594-C2CD089CB4AB}"/>
              </a:ext>
            </a:extLst>
          </p:cNvPr>
          <p:cNvSpPr/>
          <p:nvPr userDrawn="1"/>
        </p:nvSpPr>
        <p:spPr>
          <a:xfrm>
            <a:off x="-1118124" y="-141474"/>
            <a:ext cx="11846315" cy="7330983"/>
          </a:xfrm>
          <a:custGeom>
            <a:avLst/>
            <a:gdLst>
              <a:gd name="connsiteX0" fmla="*/ 0 w 4596617"/>
              <a:gd name="connsiteY0" fmla="*/ 0 h 5143500"/>
              <a:gd name="connsiteX1" fmla="*/ 2298309 w 4596617"/>
              <a:gd name="connsiteY1" fmla="*/ 0 h 5143500"/>
              <a:gd name="connsiteX2" fmla="*/ 4596618 w 4596617"/>
              <a:gd name="connsiteY2" fmla="*/ 2571750 h 5143500"/>
              <a:gd name="connsiteX3" fmla="*/ 2298309 w 4596617"/>
              <a:gd name="connsiteY3" fmla="*/ 5143500 h 5143500"/>
              <a:gd name="connsiteX4" fmla="*/ 0 w 4596617"/>
              <a:gd name="connsiteY4" fmla="*/ 5143500 h 5143500"/>
              <a:gd name="connsiteX5" fmla="*/ 0 w 4596617"/>
              <a:gd name="connsiteY5" fmla="*/ 0 h 5143500"/>
              <a:gd name="connsiteX0" fmla="*/ 0 w 4669398"/>
              <a:gd name="connsiteY0" fmla="*/ 0 h 5143500"/>
              <a:gd name="connsiteX1" fmla="*/ 3415909 w 4669398"/>
              <a:gd name="connsiteY1" fmla="*/ 0 h 5143500"/>
              <a:gd name="connsiteX2" fmla="*/ 4596618 w 4669398"/>
              <a:gd name="connsiteY2" fmla="*/ 2571750 h 5143500"/>
              <a:gd name="connsiteX3" fmla="*/ 2298309 w 4669398"/>
              <a:gd name="connsiteY3" fmla="*/ 5143500 h 5143500"/>
              <a:gd name="connsiteX4" fmla="*/ 0 w 4669398"/>
              <a:gd name="connsiteY4" fmla="*/ 5143500 h 5143500"/>
              <a:gd name="connsiteX5" fmla="*/ 0 w 4669398"/>
              <a:gd name="connsiteY5" fmla="*/ 0 h 5143500"/>
              <a:gd name="connsiteX0" fmla="*/ 0 w 4599664"/>
              <a:gd name="connsiteY0" fmla="*/ 0 h 5160433"/>
              <a:gd name="connsiteX1" fmla="*/ 3415909 w 4599664"/>
              <a:gd name="connsiteY1" fmla="*/ 0 h 5160433"/>
              <a:gd name="connsiteX2" fmla="*/ 4596618 w 4599664"/>
              <a:gd name="connsiteY2" fmla="*/ 2571750 h 5160433"/>
              <a:gd name="connsiteX3" fmla="*/ 3432843 w 4599664"/>
              <a:gd name="connsiteY3" fmla="*/ 5160433 h 5160433"/>
              <a:gd name="connsiteX4" fmla="*/ 0 w 4599664"/>
              <a:gd name="connsiteY4" fmla="*/ 5143500 h 5160433"/>
              <a:gd name="connsiteX5" fmla="*/ 0 w 4599664"/>
              <a:gd name="connsiteY5" fmla="*/ 0 h 5160433"/>
              <a:gd name="connsiteX0" fmla="*/ 0 w 4597172"/>
              <a:gd name="connsiteY0" fmla="*/ 0 h 5160433"/>
              <a:gd name="connsiteX1" fmla="*/ 3415909 w 4597172"/>
              <a:gd name="connsiteY1" fmla="*/ 0 h 5160433"/>
              <a:gd name="connsiteX2" fmla="*/ 4596618 w 4597172"/>
              <a:gd name="connsiteY2" fmla="*/ 2571750 h 5160433"/>
              <a:gd name="connsiteX3" fmla="*/ 3432843 w 4597172"/>
              <a:gd name="connsiteY3" fmla="*/ 5160433 h 5160433"/>
              <a:gd name="connsiteX4" fmla="*/ 0 w 4597172"/>
              <a:gd name="connsiteY4" fmla="*/ 5143500 h 5160433"/>
              <a:gd name="connsiteX5" fmla="*/ 0 w 4597172"/>
              <a:gd name="connsiteY5" fmla="*/ 0 h 5160433"/>
              <a:gd name="connsiteX0" fmla="*/ 0 w 4596683"/>
              <a:gd name="connsiteY0" fmla="*/ 0 h 5160433"/>
              <a:gd name="connsiteX1" fmla="*/ 3415909 w 4596683"/>
              <a:gd name="connsiteY1" fmla="*/ 0 h 5160433"/>
              <a:gd name="connsiteX2" fmla="*/ 4596618 w 4596683"/>
              <a:gd name="connsiteY2" fmla="*/ 2571750 h 5160433"/>
              <a:gd name="connsiteX3" fmla="*/ 3432843 w 4596683"/>
              <a:gd name="connsiteY3" fmla="*/ 5160433 h 5160433"/>
              <a:gd name="connsiteX4" fmla="*/ 0 w 4596683"/>
              <a:gd name="connsiteY4" fmla="*/ 5143500 h 5160433"/>
              <a:gd name="connsiteX5" fmla="*/ 0 w 4596683"/>
              <a:gd name="connsiteY5" fmla="*/ 0 h 5160433"/>
              <a:gd name="connsiteX0" fmla="*/ 0 w 4780413"/>
              <a:gd name="connsiteY0" fmla="*/ 33866 h 5194299"/>
              <a:gd name="connsiteX1" fmla="*/ 3991642 w 4780413"/>
              <a:gd name="connsiteY1" fmla="*/ 0 h 5194299"/>
              <a:gd name="connsiteX2" fmla="*/ 4596618 w 4780413"/>
              <a:gd name="connsiteY2" fmla="*/ 2605616 h 5194299"/>
              <a:gd name="connsiteX3" fmla="*/ 3432843 w 4780413"/>
              <a:gd name="connsiteY3" fmla="*/ 5194299 h 5194299"/>
              <a:gd name="connsiteX4" fmla="*/ 0 w 4780413"/>
              <a:gd name="connsiteY4" fmla="*/ 5177366 h 5194299"/>
              <a:gd name="connsiteX5" fmla="*/ 0 w 4780413"/>
              <a:gd name="connsiteY5" fmla="*/ 33866 h 5194299"/>
              <a:gd name="connsiteX0" fmla="*/ 0 w 4608489"/>
              <a:gd name="connsiteY0" fmla="*/ 33866 h 5194299"/>
              <a:gd name="connsiteX1" fmla="*/ 3991642 w 4608489"/>
              <a:gd name="connsiteY1" fmla="*/ 0 h 5194299"/>
              <a:gd name="connsiteX2" fmla="*/ 4596618 w 4608489"/>
              <a:gd name="connsiteY2" fmla="*/ 2605616 h 5194299"/>
              <a:gd name="connsiteX3" fmla="*/ 3432843 w 4608489"/>
              <a:gd name="connsiteY3" fmla="*/ 5194299 h 5194299"/>
              <a:gd name="connsiteX4" fmla="*/ 0 w 4608489"/>
              <a:gd name="connsiteY4" fmla="*/ 5177366 h 5194299"/>
              <a:gd name="connsiteX5" fmla="*/ 0 w 4608489"/>
              <a:gd name="connsiteY5" fmla="*/ 33866 h 5194299"/>
              <a:gd name="connsiteX0" fmla="*/ 0 w 4660310"/>
              <a:gd name="connsiteY0" fmla="*/ 33866 h 5194299"/>
              <a:gd name="connsiteX1" fmla="*/ 3991642 w 4660310"/>
              <a:gd name="connsiteY1" fmla="*/ 0 h 5194299"/>
              <a:gd name="connsiteX2" fmla="*/ 4596618 w 4660310"/>
              <a:gd name="connsiteY2" fmla="*/ 2605616 h 5194299"/>
              <a:gd name="connsiteX3" fmla="*/ 3906977 w 4660310"/>
              <a:gd name="connsiteY3" fmla="*/ 5194299 h 5194299"/>
              <a:gd name="connsiteX4" fmla="*/ 0 w 4660310"/>
              <a:gd name="connsiteY4" fmla="*/ 5177366 h 5194299"/>
              <a:gd name="connsiteX5" fmla="*/ 0 w 4660310"/>
              <a:gd name="connsiteY5" fmla="*/ 33866 h 5194299"/>
              <a:gd name="connsiteX0" fmla="*/ 0 w 4596981"/>
              <a:gd name="connsiteY0" fmla="*/ 33866 h 5194299"/>
              <a:gd name="connsiteX1" fmla="*/ 3991642 w 4596981"/>
              <a:gd name="connsiteY1" fmla="*/ 0 h 5194299"/>
              <a:gd name="connsiteX2" fmla="*/ 4596618 w 4596981"/>
              <a:gd name="connsiteY2" fmla="*/ 2605616 h 5194299"/>
              <a:gd name="connsiteX3" fmla="*/ 3906977 w 4596981"/>
              <a:gd name="connsiteY3" fmla="*/ 5194299 h 5194299"/>
              <a:gd name="connsiteX4" fmla="*/ 0 w 4596981"/>
              <a:gd name="connsiteY4" fmla="*/ 5177366 h 5194299"/>
              <a:gd name="connsiteX5" fmla="*/ 0 w 4596981"/>
              <a:gd name="connsiteY5" fmla="*/ 33866 h 5194299"/>
              <a:gd name="connsiteX0" fmla="*/ 0 w 4597991"/>
              <a:gd name="connsiteY0" fmla="*/ 33866 h 5194299"/>
              <a:gd name="connsiteX1" fmla="*/ 3991642 w 4597991"/>
              <a:gd name="connsiteY1" fmla="*/ 0 h 5194299"/>
              <a:gd name="connsiteX2" fmla="*/ 4596618 w 4597991"/>
              <a:gd name="connsiteY2" fmla="*/ 2605616 h 5194299"/>
              <a:gd name="connsiteX3" fmla="*/ 3822311 w 4597991"/>
              <a:gd name="connsiteY3" fmla="*/ 5194299 h 5194299"/>
              <a:gd name="connsiteX4" fmla="*/ 0 w 4597991"/>
              <a:gd name="connsiteY4" fmla="*/ 5177366 h 5194299"/>
              <a:gd name="connsiteX5" fmla="*/ 0 w 4597991"/>
              <a:gd name="connsiteY5" fmla="*/ 33866 h 5194299"/>
              <a:gd name="connsiteX0" fmla="*/ 0 w 4597991"/>
              <a:gd name="connsiteY0" fmla="*/ 33866 h 5194299"/>
              <a:gd name="connsiteX1" fmla="*/ 3991642 w 4597991"/>
              <a:gd name="connsiteY1" fmla="*/ 0 h 5194299"/>
              <a:gd name="connsiteX2" fmla="*/ 4596618 w 4597991"/>
              <a:gd name="connsiteY2" fmla="*/ 2605616 h 5194299"/>
              <a:gd name="connsiteX3" fmla="*/ 3822311 w 4597991"/>
              <a:gd name="connsiteY3" fmla="*/ 5194299 h 5194299"/>
              <a:gd name="connsiteX4" fmla="*/ 0 w 4597991"/>
              <a:gd name="connsiteY4" fmla="*/ 5177366 h 5194299"/>
              <a:gd name="connsiteX5" fmla="*/ 0 w 4597991"/>
              <a:gd name="connsiteY5" fmla="*/ 33866 h 5194299"/>
              <a:gd name="connsiteX0" fmla="*/ 0 w 4622138"/>
              <a:gd name="connsiteY0" fmla="*/ 33866 h 5194299"/>
              <a:gd name="connsiteX1" fmla="*/ 3991642 w 4622138"/>
              <a:gd name="connsiteY1" fmla="*/ 0 h 5194299"/>
              <a:gd name="connsiteX2" fmla="*/ 4596618 w 4622138"/>
              <a:gd name="connsiteY2" fmla="*/ 2605616 h 5194299"/>
              <a:gd name="connsiteX3" fmla="*/ 4042444 w 4622138"/>
              <a:gd name="connsiteY3" fmla="*/ 5194299 h 5194299"/>
              <a:gd name="connsiteX4" fmla="*/ 0 w 4622138"/>
              <a:gd name="connsiteY4" fmla="*/ 5177366 h 5194299"/>
              <a:gd name="connsiteX5" fmla="*/ 0 w 4622138"/>
              <a:gd name="connsiteY5" fmla="*/ 33866 h 5194299"/>
              <a:gd name="connsiteX0" fmla="*/ 0 w 4596798"/>
              <a:gd name="connsiteY0" fmla="*/ 33866 h 5211232"/>
              <a:gd name="connsiteX1" fmla="*/ 3991642 w 4596798"/>
              <a:gd name="connsiteY1" fmla="*/ 0 h 5211232"/>
              <a:gd name="connsiteX2" fmla="*/ 4596618 w 4596798"/>
              <a:gd name="connsiteY2" fmla="*/ 2605616 h 5211232"/>
              <a:gd name="connsiteX3" fmla="*/ 3940844 w 4596798"/>
              <a:gd name="connsiteY3" fmla="*/ 5211232 h 5211232"/>
              <a:gd name="connsiteX4" fmla="*/ 0 w 4596798"/>
              <a:gd name="connsiteY4" fmla="*/ 5177366 h 5211232"/>
              <a:gd name="connsiteX5" fmla="*/ 0 w 4596798"/>
              <a:gd name="connsiteY5" fmla="*/ 33866 h 5211232"/>
              <a:gd name="connsiteX0" fmla="*/ 0 w 4596752"/>
              <a:gd name="connsiteY0" fmla="*/ 33866 h 5211232"/>
              <a:gd name="connsiteX1" fmla="*/ 3991642 w 4596752"/>
              <a:gd name="connsiteY1" fmla="*/ 0 h 5211232"/>
              <a:gd name="connsiteX2" fmla="*/ 4596618 w 4596752"/>
              <a:gd name="connsiteY2" fmla="*/ 2605616 h 5211232"/>
              <a:gd name="connsiteX3" fmla="*/ 3940844 w 4596752"/>
              <a:gd name="connsiteY3" fmla="*/ 5211232 h 5211232"/>
              <a:gd name="connsiteX4" fmla="*/ 0 w 4596752"/>
              <a:gd name="connsiteY4" fmla="*/ 5177366 h 5211232"/>
              <a:gd name="connsiteX5" fmla="*/ 0 w 4596752"/>
              <a:gd name="connsiteY5" fmla="*/ 33866 h 5211232"/>
              <a:gd name="connsiteX0" fmla="*/ 0 w 4596752"/>
              <a:gd name="connsiteY0" fmla="*/ 33866 h 5211232"/>
              <a:gd name="connsiteX1" fmla="*/ 3991642 w 4596752"/>
              <a:gd name="connsiteY1" fmla="*/ 0 h 5211232"/>
              <a:gd name="connsiteX2" fmla="*/ 4596618 w 4596752"/>
              <a:gd name="connsiteY2" fmla="*/ 2605616 h 5211232"/>
              <a:gd name="connsiteX3" fmla="*/ 3940844 w 4596752"/>
              <a:gd name="connsiteY3" fmla="*/ 5211232 h 5211232"/>
              <a:gd name="connsiteX4" fmla="*/ 0 w 4596752"/>
              <a:gd name="connsiteY4" fmla="*/ 5177366 h 5211232"/>
              <a:gd name="connsiteX5" fmla="*/ 0 w 4596752"/>
              <a:gd name="connsiteY5" fmla="*/ 33866 h 5211232"/>
              <a:gd name="connsiteX0" fmla="*/ 0 w 4613685"/>
              <a:gd name="connsiteY0" fmla="*/ 0 h 5211233"/>
              <a:gd name="connsiteX1" fmla="*/ 4008575 w 4613685"/>
              <a:gd name="connsiteY1" fmla="*/ 1 h 5211233"/>
              <a:gd name="connsiteX2" fmla="*/ 4613551 w 4613685"/>
              <a:gd name="connsiteY2" fmla="*/ 2605617 h 5211233"/>
              <a:gd name="connsiteX3" fmla="*/ 3957777 w 4613685"/>
              <a:gd name="connsiteY3" fmla="*/ 5211233 h 5211233"/>
              <a:gd name="connsiteX4" fmla="*/ 16933 w 4613685"/>
              <a:gd name="connsiteY4" fmla="*/ 5177367 h 5211233"/>
              <a:gd name="connsiteX5" fmla="*/ 0 w 4613685"/>
              <a:gd name="connsiteY5" fmla="*/ 0 h 5211233"/>
              <a:gd name="connsiteX0" fmla="*/ 0 w 4892215"/>
              <a:gd name="connsiteY0" fmla="*/ 0 h 5211233"/>
              <a:gd name="connsiteX1" fmla="*/ 4810044 w 4892215"/>
              <a:gd name="connsiteY1" fmla="*/ 1 h 5211233"/>
              <a:gd name="connsiteX2" fmla="*/ 4613551 w 4892215"/>
              <a:gd name="connsiteY2" fmla="*/ 2605617 h 5211233"/>
              <a:gd name="connsiteX3" fmla="*/ 3957777 w 4892215"/>
              <a:gd name="connsiteY3" fmla="*/ 5211233 h 5211233"/>
              <a:gd name="connsiteX4" fmla="*/ 16933 w 4892215"/>
              <a:gd name="connsiteY4" fmla="*/ 5177367 h 5211233"/>
              <a:gd name="connsiteX5" fmla="*/ 0 w 4892215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613551 w 4810044"/>
              <a:gd name="connsiteY2" fmla="*/ 2605617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436604 w 4810044"/>
              <a:gd name="connsiteY2" fmla="*/ 2588684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592734 w 4810044"/>
              <a:gd name="connsiteY2" fmla="*/ 2622550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211233"/>
              <a:gd name="connsiteX1" fmla="*/ 4810044 w 4810044"/>
              <a:gd name="connsiteY1" fmla="*/ 1 h 5211233"/>
              <a:gd name="connsiteX2" fmla="*/ 4592734 w 4810044"/>
              <a:gd name="connsiteY2" fmla="*/ 2622550 h 5211233"/>
              <a:gd name="connsiteX3" fmla="*/ 3957777 w 4810044"/>
              <a:gd name="connsiteY3" fmla="*/ 5211233 h 5211233"/>
              <a:gd name="connsiteX4" fmla="*/ 16933 w 4810044"/>
              <a:gd name="connsiteY4" fmla="*/ 5177367 h 5211233"/>
              <a:gd name="connsiteX5" fmla="*/ 0 w 4810044"/>
              <a:gd name="connsiteY5" fmla="*/ 0 h 5211233"/>
              <a:gd name="connsiteX0" fmla="*/ 0 w 4810044"/>
              <a:gd name="connsiteY0" fmla="*/ 0 h 5177367"/>
              <a:gd name="connsiteX1" fmla="*/ 4810044 w 4810044"/>
              <a:gd name="connsiteY1" fmla="*/ 1 h 5177367"/>
              <a:gd name="connsiteX2" fmla="*/ 4592734 w 4810044"/>
              <a:gd name="connsiteY2" fmla="*/ 2622550 h 5177367"/>
              <a:gd name="connsiteX3" fmla="*/ 3458161 w 4810044"/>
              <a:gd name="connsiteY3" fmla="*/ 4872566 h 5177367"/>
              <a:gd name="connsiteX4" fmla="*/ 16933 w 4810044"/>
              <a:gd name="connsiteY4" fmla="*/ 5177367 h 5177367"/>
              <a:gd name="connsiteX5" fmla="*/ 0 w 4810044"/>
              <a:gd name="connsiteY5" fmla="*/ 0 h 5177367"/>
              <a:gd name="connsiteX0" fmla="*/ 0 w 4810044"/>
              <a:gd name="connsiteY0" fmla="*/ 0 h 5194299"/>
              <a:gd name="connsiteX1" fmla="*/ 4810044 w 4810044"/>
              <a:gd name="connsiteY1" fmla="*/ 1 h 5194299"/>
              <a:gd name="connsiteX2" fmla="*/ 4592734 w 4810044"/>
              <a:gd name="connsiteY2" fmla="*/ 2622550 h 5194299"/>
              <a:gd name="connsiteX3" fmla="*/ 3822465 w 4810044"/>
              <a:gd name="connsiteY3" fmla="*/ 5194299 h 5194299"/>
              <a:gd name="connsiteX4" fmla="*/ 16933 w 4810044"/>
              <a:gd name="connsiteY4" fmla="*/ 5177367 h 5194299"/>
              <a:gd name="connsiteX5" fmla="*/ 0 w 4810044"/>
              <a:gd name="connsiteY5" fmla="*/ 0 h 5194299"/>
              <a:gd name="connsiteX0" fmla="*/ 0 w 4810044"/>
              <a:gd name="connsiteY0" fmla="*/ 0 h 5194299"/>
              <a:gd name="connsiteX1" fmla="*/ 4810044 w 4810044"/>
              <a:gd name="connsiteY1" fmla="*/ 1 h 5194299"/>
              <a:gd name="connsiteX2" fmla="*/ 4592734 w 4810044"/>
              <a:gd name="connsiteY2" fmla="*/ 2622550 h 5194299"/>
              <a:gd name="connsiteX3" fmla="*/ 3822465 w 4810044"/>
              <a:gd name="connsiteY3" fmla="*/ 5194299 h 5194299"/>
              <a:gd name="connsiteX4" fmla="*/ 16933 w 4810044"/>
              <a:gd name="connsiteY4" fmla="*/ 5177367 h 5194299"/>
              <a:gd name="connsiteX5" fmla="*/ 0 w 4810044"/>
              <a:gd name="connsiteY5" fmla="*/ 0 h 5194299"/>
              <a:gd name="connsiteX0" fmla="*/ 0 w 4810044"/>
              <a:gd name="connsiteY0" fmla="*/ 0 h 5194299"/>
              <a:gd name="connsiteX1" fmla="*/ 4810044 w 4810044"/>
              <a:gd name="connsiteY1" fmla="*/ 1 h 5194299"/>
              <a:gd name="connsiteX2" fmla="*/ 4592734 w 4810044"/>
              <a:gd name="connsiteY2" fmla="*/ 2622550 h 5194299"/>
              <a:gd name="connsiteX3" fmla="*/ 3822465 w 4810044"/>
              <a:gd name="connsiteY3" fmla="*/ 5194299 h 5194299"/>
              <a:gd name="connsiteX4" fmla="*/ 16933 w 4810044"/>
              <a:gd name="connsiteY4" fmla="*/ 5177367 h 5194299"/>
              <a:gd name="connsiteX5" fmla="*/ 0 w 4810044"/>
              <a:gd name="connsiteY5" fmla="*/ 0 h 5194299"/>
              <a:gd name="connsiteX0" fmla="*/ 0 w 4810044"/>
              <a:gd name="connsiteY0" fmla="*/ 0 h 5211232"/>
              <a:gd name="connsiteX1" fmla="*/ 4810044 w 4810044"/>
              <a:gd name="connsiteY1" fmla="*/ 1 h 5211232"/>
              <a:gd name="connsiteX2" fmla="*/ 4592734 w 4810044"/>
              <a:gd name="connsiteY2" fmla="*/ 2622550 h 5211232"/>
              <a:gd name="connsiteX3" fmla="*/ 3843283 w 4810044"/>
              <a:gd name="connsiteY3" fmla="*/ 5211232 h 5211232"/>
              <a:gd name="connsiteX4" fmla="*/ 16933 w 4810044"/>
              <a:gd name="connsiteY4" fmla="*/ 5177367 h 5211232"/>
              <a:gd name="connsiteX5" fmla="*/ 0 w 4810044"/>
              <a:gd name="connsiteY5" fmla="*/ 0 h 5211232"/>
              <a:gd name="connsiteX0" fmla="*/ 0 w 4810044"/>
              <a:gd name="connsiteY0" fmla="*/ 0 h 5211232"/>
              <a:gd name="connsiteX1" fmla="*/ 4810044 w 4810044"/>
              <a:gd name="connsiteY1" fmla="*/ 1 h 5211232"/>
              <a:gd name="connsiteX2" fmla="*/ 4592734 w 4810044"/>
              <a:gd name="connsiteY2" fmla="*/ 2622550 h 5211232"/>
              <a:gd name="connsiteX3" fmla="*/ 3843283 w 4810044"/>
              <a:gd name="connsiteY3" fmla="*/ 5211232 h 5211232"/>
              <a:gd name="connsiteX4" fmla="*/ 16933 w 4810044"/>
              <a:gd name="connsiteY4" fmla="*/ 5177367 h 5211232"/>
              <a:gd name="connsiteX5" fmla="*/ 0 w 4810044"/>
              <a:gd name="connsiteY5" fmla="*/ 0 h 5211232"/>
              <a:gd name="connsiteX0" fmla="*/ 45913 w 4855957"/>
              <a:gd name="connsiteY0" fmla="*/ 0 h 5211233"/>
              <a:gd name="connsiteX1" fmla="*/ 4855957 w 4855957"/>
              <a:gd name="connsiteY1" fmla="*/ 1 h 5211233"/>
              <a:gd name="connsiteX2" fmla="*/ 4638647 w 4855957"/>
              <a:gd name="connsiteY2" fmla="*/ 2622550 h 5211233"/>
              <a:gd name="connsiteX3" fmla="*/ 3889196 w 4855957"/>
              <a:gd name="connsiteY3" fmla="*/ 5211232 h 5211233"/>
              <a:gd name="connsiteX4" fmla="*/ 394 w 4855957"/>
              <a:gd name="connsiteY4" fmla="*/ 5211233 h 5211233"/>
              <a:gd name="connsiteX5" fmla="*/ 45913 w 4855957"/>
              <a:gd name="connsiteY5" fmla="*/ 0 h 5211233"/>
              <a:gd name="connsiteX0" fmla="*/ 15112 w 4825156"/>
              <a:gd name="connsiteY0" fmla="*/ 0 h 5211233"/>
              <a:gd name="connsiteX1" fmla="*/ 4825156 w 4825156"/>
              <a:gd name="connsiteY1" fmla="*/ 1 h 5211233"/>
              <a:gd name="connsiteX2" fmla="*/ 4607846 w 4825156"/>
              <a:gd name="connsiteY2" fmla="*/ 2622550 h 5211233"/>
              <a:gd name="connsiteX3" fmla="*/ 3858395 w 4825156"/>
              <a:gd name="connsiteY3" fmla="*/ 5211232 h 5211233"/>
              <a:gd name="connsiteX4" fmla="*/ 819 w 4825156"/>
              <a:gd name="connsiteY4" fmla="*/ 5211233 h 5211233"/>
              <a:gd name="connsiteX5" fmla="*/ 15112 w 4825156"/>
              <a:gd name="connsiteY5" fmla="*/ 0 h 5211233"/>
              <a:gd name="connsiteX0" fmla="*/ 15112 w 4826846"/>
              <a:gd name="connsiteY0" fmla="*/ 0 h 5211233"/>
              <a:gd name="connsiteX1" fmla="*/ 4825156 w 4826846"/>
              <a:gd name="connsiteY1" fmla="*/ 1 h 5211233"/>
              <a:gd name="connsiteX2" fmla="*/ 4607846 w 4826846"/>
              <a:gd name="connsiteY2" fmla="*/ 2622550 h 5211233"/>
              <a:gd name="connsiteX3" fmla="*/ 3858395 w 4826846"/>
              <a:gd name="connsiteY3" fmla="*/ 5211232 h 5211233"/>
              <a:gd name="connsiteX4" fmla="*/ 819 w 4826846"/>
              <a:gd name="connsiteY4" fmla="*/ 5211233 h 5211233"/>
              <a:gd name="connsiteX5" fmla="*/ 15112 w 4826846"/>
              <a:gd name="connsiteY5" fmla="*/ 0 h 5211233"/>
              <a:gd name="connsiteX0" fmla="*/ 15112 w 4843990"/>
              <a:gd name="connsiteY0" fmla="*/ 0 h 5211233"/>
              <a:gd name="connsiteX1" fmla="*/ 4842540 w 4843990"/>
              <a:gd name="connsiteY1" fmla="*/ 9428 h 5211233"/>
              <a:gd name="connsiteX2" fmla="*/ 4607846 w 4843990"/>
              <a:gd name="connsiteY2" fmla="*/ 2622550 h 5211233"/>
              <a:gd name="connsiteX3" fmla="*/ 3858395 w 4843990"/>
              <a:gd name="connsiteY3" fmla="*/ 5211232 h 5211233"/>
              <a:gd name="connsiteX4" fmla="*/ 819 w 4843990"/>
              <a:gd name="connsiteY4" fmla="*/ 5211233 h 5211233"/>
              <a:gd name="connsiteX5" fmla="*/ 15112 w 4843990"/>
              <a:gd name="connsiteY5" fmla="*/ 0 h 5211233"/>
              <a:gd name="connsiteX0" fmla="*/ 15112 w 4842540"/>
              <a:gd name="connsiteY0" fmla="*/ 0 h 5211233"/>
              <a:gd name="connsiteX1" fmla="*/ 4842540 w 4842540"/>
              <a:gd name="connsiteY1" fmla="*/ 9428 h 5211233"/>
              <a:gd name="connsiteX2" fmla="*/ 4607846 w 4842540"/>
              <a:gd name="connsiteY2" fmla="*/ 2622550 h 5211233"/>
              <a:gd name="connsiteX3" fmla="*/ 3858395 w 4842540"/>
              <a:gd name="connsiteY3" fmla="*/ 5211232 h 5211233"/>
              <a:gd name="connsiteX4" fmla="*/ 819 w 4842540"/>
              <a:gd name="connsiteY4" fmla="*/ 5211233 h 5211233"/>
              <a:gd name="connsiteX5" fmla="*/ 15112 w 4842540"/>
              <a:gd name="connsiteY5" fmla="*/ 0 h 5211233"/>
              <a:gd name="connsiteX0" fmla="*/ 15112 w 4842540"/>
              <a:gd name="connsiteY0" fmla="*/ 0 h 5211233"/>
              <a:gd name="connsiteX1" fmla="*/ 4842540 w 4842540"/>
              <a:gd name="connsiteY1" fmla="*/ 9428 h 5211233"/>
              <a:gd name="connsiteX2" fmla="*/ 4607846 w 4842540"/>
              <a:gd name="connsiteY2" fmla="*/ 2622550 h 5211233"/>
              <a:gd name="connsiteX3" fmla="*/ 3858395 w 4842540"/>
              <a:gd name="connsiteY3" fmla="*/ 5211232 h 5211233"/>
              <a:gd name="connsiteX4" fmla="*/ 819 w 4842540"/>
              <a:gd name="connsiteY4" fmla="*/ 5211233 h 5211233"/>
              <a:gd name="connsiteX5" fmla="*/ 15112 w 4842540"/>
              <a:gd name="connsiteY5" fmla="*/ 0 h 52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2540" h="5211233">
                <a:moveTo>
                  <a:pt x="15112" y="0"/>
                </a:moveTo>
                <a:lnTo>
                  <a:pt x="4842540" y="9428"/>
                </a:lnTo>
                <a:cubicBezTo>
                  <a:pt x="4821523" y="757112"/>
                  <a:pt x="4771870" y="1755583"/>
                  <a:pt x="4607846" y="2622550"/>
                </a:cubicBezTo>
                <a:cubicBezTo>
                  <a:pt x="4443822" y="3489517"/>
                  <a:pt x="4307302" y="4076699"/>
                  <a:pt x="3858395" y="5211232"/>
                </a:cubicBezTo>
                <a:lnTo>
                  <a:pt x="819" y="5211233"/>
                </a:lnTo>
                <a:cubicBezTo>
                  <a:pt x="-4825" y="3485444"/>
                  <a:pt x="20756" y="1725789"/>
                  <a:pt x="151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08548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gradFill>
          <a:gsLst>
            <a:gs pos="0">
              <a:schemeClr val="accent2"/>
            </a:gs>
            <a:gs pos="5000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305" y="1603024"/>
            <a:ext cx="5431784" cy="3568011"/>
          </a:xfrm>
        </p:spPr>
        <p:txBody>
          <a:bodyPr anchor="t">
            <a:normAutofit/>
          </a:bodyPr>
          <a:lstStyle>
            <a:lvl1pPr algn="l">
              <a:lnSpc>
                <a:spcPts val="5333"/>
              </a:lnSpc>
              <a:defRPr sz="4667" b="1" i="0">
                <a:solidFill>
                  <a:schemeClr val="bg1"/>
                </a:solidFill>
                <a:latin typeface="Lub Dub Heavy" panose="020B0603030403020204" pitchFamily="34" charset="77"/>
              </a:defRPr>
            </a:lvl1pPr>
          </a:lstStyle>
          <a:p>
            <a:r>
              <a:rPr lang="en-US" dirty="0"/>
              <a:t>SECTION TITLE, LUB DUB HEAVY, ALL CAPS 30 - 35PTS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FD5BB84-FBAB-6947-BDF4-995DBA6BD8C9}"/>
              </a:ext>
            </a:extLst>
          </p:cNvPr>
          <p:cNvSpPr txBox="1">
            <a:spLocks/>
          </p:cNvSpPr>
          <p:nvPr userDrawn="1"/>
        </p:nvSpPr>
        <p:spPr>
          <a:xfrm>
            <a:off x="744797" y="6082852"/>
            <a:ext cx="1797847" cy="533561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Lub Dub Medium" panose="020B060303040302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2667" dirty="0">
                <a:solidFill>
                  <a:schemeClr val="bg1"/>
                </a:solidFill>
              </a:rPr>
              <a:t>#AHA22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E72C68-958C-8A40-AC13-1CED570576E6}"/>
              </a:ext>
            </a:extLst>
          </p:cNvPr>
          <p:cNvGrpSpPr/>
          <p:nvPr userDrawn="1"/>
        </p:nvGrpSpPr>
        <p:grpSpPr>
          <a:xfrm>
            <a:off x="7232899" y="-2980627"/>
            <a:ext cx="7957591" cy="7802709"/>
            <a:chOff x="6336320" y="-2192957"/>
            <a:chExt cx="5872534" cy="575823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F8E1CA-1A64-1445-B8E1-28749882D649}"/>
                </a:ext>
              </a:extLst>
            </p:cNvPr>
            <p:cNvSpPr/>
            <p:nvPr userDrawn="1"/>
          </p:nvSpPr>
          <p:spPr>
            <a:xfrm>
              <a:off x="6336320" y="-2192957"/>
              <a:ext cx="5615359" cy="561535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3534BB-EA3A-A94B-94F3-F87AA2639027}"/>
                </a:ext>
              </a:extLst>
            </p:cNvPr>
            <p:cNvSpPr/>
            <p:nvPr userDrawn="1"/>
          </p:nvSpPr>
          <p:spPr>
            <a:xfrm>
              <a:off x="6593495" y="-2050082"/>
              <a:ext cx="5615359" cy="561535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E01B4B-4639-7D4F-A89C-A32EBBB1C094}"/>
                </a:ext>
              </a:extLst>
            </p:cNvPr>
            <p:cNvSpPr/>
            <p:nvPr userDrawn="1"/>
          </p:nvSpPr>
          <p:spPr>
            <a:xfrm>
              <a:off x="6735945" y="-1923044"/>
              <a:ext cx="5189831" cy="518983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CC5D33-EEDD-CD42-9B76-0D5D8008D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3572" y="993423"/>
            <a:ext cx="3570785" cy="3107368"/>
          </a:xfrm>
        </p:spPr>
        <p:txBody>
          <a:bodyPr>
            <a:noAutofit/>
          </a:bodyPr>
          <a:lstStyle>
            <a:lvl1pPr algn="r">
              <a:defRPr sz="13333" b="0" i="1">
                <a:solidFill>
                  <a:schemeClr val="accent2"/>
                </a:solidFill>
                <a:latin typeface="Lub Dub Light" panose="020B0303030403020204" pitchFamily="34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DF0DC-1138-594E-9C64-A0A32F3A8CFA}"/>
              </a:ext>
            </a:extLst>
          </p:cNvPr>
          <p:cNvGrpSpPr/>
          <p:nvPr userDrawn="1"/>
        </p:nvGrpSpPr>
        <p:grpSpPr>
          <a:xfrm>
            <a:off x="437466" y="5690673"/>
            <a:ext cx="2347597" cy="2301905"/>
            <a:chOff x="6336320" y="-2192957"/>
            <a:chExt cx="5872534" cy="575823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F17B0D-61C3-2C48-B4E8-11D14192D94A}"/>
                </a:ext>
              </a:extLst>
            </p:cNvPr>
            <p:cNvSpPr/>
            <p:nvPr userDrawn="1"/>
          </p:nvSpPr>
          <p:spPr>
            <a:xfrm>
              <a:off x="6336320" y="-2192957"/>
              <a:ext cx="5615359" cy="561535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1AA7E8-2B0D-5C4E-A8DC-D046A1D02645}"/>
                </a:ext>
              </a:extLst>
            </p:cNvPr>
            <p:cNvSpPr/>
            <p:nvPr userDrawn="1"/>
          </p:nvSpPr>
          <p:spPr>
            <a:xfrm>
              <a:off x="6593495" y="-2050082"/>
              <a:ext cx="5615359" cy="561535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7A5590E-8346-7543-89E7-E253B4BEF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86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F5298B-887F-CD42-A66C-BDFCBC6B761A}"/>
              </a:ext>
            </a:extLst>
          </p:cNvPr>
          <p:cNvSpPr/>
          <p:nvPr userDrawn="1"/>
        </p:nvSpPr>
        <p:spPr>
          <a:xfrm>
            <a:off x="11311940" y="1"/>
            <a:ext cx="876219" cy="6573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7806" y="819631"/>
            <a:ext cx="5512013" cy="57451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OVERVIEW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731685-2B28-FC4E-B526-710512888A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9287" y="4186333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4CD233F-C2E5-4542-9A2C-BCFA9F561C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287" y="4995802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6596EAB-F026-B147-8900-63F5E69E4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5601" y="4186333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3BA4AAB-3B49-2C4D-B8C3-798DFFD555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5601" y="1760441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D60067C-731E-9648-B342-43C7239F1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5601" y="2569910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75C609B-2858-7C45-8CE5-6212F5D8D5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5601" y="3379379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DE20D5A-7A0A-7942-8181-49182956A3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7805" y="1760441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F83694E-3CBA-8E4C-BA3A-E8737D97BC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805" y="2569910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3A2D9D6-4C2D-5644-B032-0EB6096558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7805" y="3379379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45BDBF-EE7A-014E-B736-0750AA47F5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5601" y="4988299"/>
            <a:ext cx="2740888" cy="57451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Slide #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6A2641-0823-E046-9584-458E0C8590E1}"/>
              </a:ext>
            </a:extLst>
          </p:cNvPr>
          <p:cNvGrpSpPr/>
          <p:nvPr userDrawn="1"/>
        </p:nvGrpSpPr>
        <p:grpSpPr>
          <a:xfrm>
            <a:off x="-589812" y="7708224"/>
            <a:ext cx="2347597" cy="2301905"/>
            <a:chOff x="6336320" y="-2192957"/>
            <a:chExt cx="5872534" cy="57582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BCCB62-D219-DC47-88CA-C6DE5EEC4765}"/>
                </a:ext>
              </a:extLst>
            </p:cNvPr>
            <p:cNvSpPr/>
            <p:nvPr userDrawn="1"/>
          </p:nvSpPr>
          <p:spPr>
            <a:xfrm>
              <a:off x="6336320" y="-2192957"/>
              <a:ext cx="5615359" cy="561535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8F243B9-E0BB-3345-8CDE-63FBDCB7E334}"/>
                </a:ext>
              </a:extLst>
            </p:cNvPr>
            <p:cNvSpPr/>
            <p:nvPr userDrawn="1"/>
          </p:nvSpPr>
          <p:spPr>
            <a:xfrm>
              <a:off x="6593495" y="-2050082"/>
              <a:ext cx="5615359" cy="561535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DEA563E-3450-B84C-A050-07E5944D40DD}"/>
                </a:ext>
              </a:extLst>
            </p:cNvPr>
            <p:cNvSpPr/>
            <p:nvPr userDrawn="1"/>
          </p:nvSpPr>
          <p:spPr>
            <a:xfrm>
              <a:off x="6735945" y="-1923044"/>
              <a:ext cx="5189831" cy="5189831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76CC3-14A6-D444-8247-6FD07F5D0974}"/>
              </a:ext>
            </a:extLst>
          </p:cNvPr>
          <p:cNvGrpSpPr/>
          <p:nvPr userDrawn="1"/>
        </p:nvGrpSpPr>
        <p:grpSpPr>
          <a:xfrm rot="1156728">
            <a:off x="8617451" y="-751868"/>
            <a:ext cx="8426507" cy="8262493"/>
            <a:chOff x="6336320" y="-2192957"/>
            <a:chExt cx="5872534" cy="575823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B7B1920-6C60-6143-954D-95B59F010D8D}"/>
                </a:ext>
              </a:extLst>
            </p:cNvPr>
            <p:cNvSpPr/>
            <p:nvPr userDrawn="1"/>
          </p:nvSpPr>
          <p:spPr>
            <a:xfrm>
              <a:off x="6336320" y="-2192957"/>
              <a:ext cx="5615359" cy="561535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ADA14BB-D56A-D047-94DA-5F3874AFF4D9}"/>
                </a:ext>
              </a:extLst>
            </p:cNvPr>
            <p:cNvSpPr/>
            <p:nvPr userDrawn="1"/>
          </p:nvSpPr>
          <p:spPr>
            <a:xfrm>
              <a:off x="6593495" y="-2050082"/>
              <a:ext cx="5615359" cy="561535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B6C0DA71-E7CB-3748-80A6-D202C90C4B7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36652" y="-260195"/>
            <a:ext cx="7288083" cy="728808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r">
              <a:defRPr/>
            </a:lvl1pPr>
          </a:lstStyle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762BDA-3552-A446-AFE6-6BD418CD63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60652" y="1252215"/>
            <a:ext cx="4559195" cy="498659"/>
          </a:xfrm>
        </p:spPr>
        <p:txBody>
          <a:bodyPr anchor="t">
            <a:norm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ONE SPEAKER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60651" y="2288239"/>
            <a:ext cx="6867119" cy="3127823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48CEBA3-75F4-C44D-B73D-0B7023186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30CDFCE-7C23-674A-B775-292BE8CCF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568A94-D992-3F4C-9B74-91659939C96C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AB790E6-53F5-E64B-BCDD-9FFA227D63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6" y="6356351"/>
            <a:ext cx="132698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FB5A2F-7334-4843-A818-7D4A8529D3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7B8CBA4-47BB-754D-9401-004AE1AF29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60652" y="1805150"/>
            <a:ext cx="5366565" cy="428813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E59B99-B64D-2B4E-852B-35C13E24674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1543050" y="333189"/>
            <a:ext cx="5546065" cy="55460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>
            <a:lvl1pPr algn="r">
              <a:defRPr/>
            </a:lvl1pPr>
          </a:lstStyle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6692AF-EA47-EE4E-BC74-3942A8204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799663-1C3A-7140-A8B6-5A942E0AE02F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30857" y="1688983"/>
            <a:ext cx="2968424" cy="42881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09648" y="2822224"/>
            <a:ext cx="5189633" cy="3211771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Bio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48CEBA3-75F4-C44D-B73D-0B7023186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30CDFCE-7C23-674A-B775-292BE8CCF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568A94-D992-3F4C-9B74-91659939C96C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AB790E6-53F5-E64B-BCDD-9FFA227D63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6" y="6356351"/>
            <a:ext cx="132698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FB5A2F-7334-4843-A818-7D4A8529D3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7B8CBA4-47BB-754D-9401-004AE1AF29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0856" y="2021306"/>
            <a:ext cx="2968424" cy="428813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E59B99-B64D-2B4E-852B-35C13E24674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96126" y="634074"/>
            <a:ext cx="1729567" cy="1729567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89AA8C-30E6-A849-A85E-97304461ADA3}"/>
              </a:ext>
            </a:extLst>
          </p:cNvPr>
          <p:cNvCxnSpPr>
            <a:cxnSpLocks/>
          </p:cNvCxnSpPr>
          <p:nvPr userDrawn="1"/>
        </p:nvCxnSpPr>
        <p:spPr>
          <a:xfrm>
            <a:off x="6609648" y="2624081"/>
            <a:ext cx="5189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DBD1BCA7-3E28-1D49-A098-A4DEF8BCE5EE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439613" y="2822224"/>
            <a:ext cx="5189633" cy="3211771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Bio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0B78207-029E-2C48-B477-D381CB2E9E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60821" y="2021306"/>
            <a:ext cx="2968424" cy="428813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843C01F0-AD5E-D748-8DCB-897FBD5CB71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26091" y="634074"/>
            <a:ext cx="1729567" cy="1729567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9490970-2C55-724B-BA36-CAF55FEFDBB2}"/>
              </a:ext>
            </a:extLst>
          </p:cNvPr>
          <p:cNvCxnSpPr>
            <a:cxnSpLocks/>
          </p:cNvCxnSpPr>
          <p:nvPr userDrawn="1"/>
        </p:nvCxnSpPr>
        <p:spPr>
          <a:xfrm>
            <a:off x="439613" y="2624081"/>
            <a:ext cx="5189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169AD3-D69D-DD43-9F89-A0411109CA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60821" y="1688982"/>
            <a:ext cx="2968424" cy="449543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Lub Dub Bold" panose="020B0603030403020204" pitchFamily="34" charset="77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C4D5D646-615D-0541-AD5A-4E46C8AFAA21}"/>
              </a:ext>
            </a:extLst>
          </p:cNvPr>
          <p:cNvSpPr/>
          <p:nvPr userDrawn="1"/>
        </p:nvSpPr>
        <p:spPr>
          <a:xfrm>
            <a:off x="18599131" y="-1336903"/>
            <a:ext cx="1405291" cy="8944787"/>
          </a:xfrm>
          <a:prstGeom prst="arc">
            <a:avLst>
              <a:gd name="adj1" fmla="val 16448403"/>
              <a:gd name="adj2" fmla="val 5002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C85CD65-D3BF-CA4A-B2BD-C3C1987852B4}"/>
              </a:ext>
            </a:extLst>
          </p:cNvPr>
          <p:cNvSpPr/>
          <p:nvPr userDrawn="1"/>
        </p:nvSpPr>
        <p:spPr>
          <a:xfrm rot="21325004">
            <a:off x="18646229" y="-1043394"/>
            <a:ext cx="1405291" cy="8944787"/>
          </a:xfrm>
          <a:prstGeom prst="arc">
            <a:avLst>
              <a:gd name="adj1" fmla="val 16448403"/>
              <a:gd name="adj2" fmla="val 5002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15E968-BE93-9248-9232-9ECEC096E1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40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ultiple 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1979674-69C4-134A-9F2E-9B4270B8634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94691" y="3598044"/>
            <a:ext cx="1537892" cy="153788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3" name="Picture Placeholder 5">
            <a:extLst>
              <a:ext uri="{FF2B5EF4-FFF2-40B4-BE49-F238E27FC236}">
                <a16:creationId xmlns:a16="http://schemas.microsoft.com/office/drawing/2014/main" id="{B7179E21-BD5D-E049-B49A-E14D188634B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2723" y="3598045"/>
            <a:ext cx="1537892" cy="1537884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9B4EAA43-3C2D-AD46-BE5A-0E43167C0FA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456474" y="736112"/>
            <a:ext cx="1537892" cy="153484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D44AB674-4C73-2B43-963E-D19737407D1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78445" y="736112"/>
            <a:ext cx="1537892" cy="153484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AECE01-A90F-354F-84AE-393CAD1D8C16}"/>
              </a:ext>
            </a:extLst>
          </p:cNvPr>
          <p:cNvCxnSpPr>
            <a:cxnSpLocks/>
          </p:cNvCxnSpPr>
          <p:nvPr userDrawn="1"/>
        </p:nvCxnSpPr>
        <p:spPr>
          <a:xfrm>
            <a:off x="583985" y="3454955"/>
            <a:ext cx="11043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347EFDA-D0AA-404B-92BF-D37D4D0840A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2247134" y="1431398"/>
            <a:ext cx="3485451" cy="1781599"/>
          </a:xfrm>
        </p:spPr>
        <p:txBody>
          <a:bodyPr>
            <a:normAutofit/>
          </a:bodyPr>
          <a:lstStyle>
            <a:lvl1pPr>
              <a:defRPr sz="1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Bio copy is </a:t>
            </a:r>
            <a:r>
              <a:rPr lang="en-US" dirty="0" err="1"/>
              <a:t>Lub</a:t>
            </a:r>
            <a:r>
              <a:rPr lang="en-US" dirty="0"/>
              <a:t> Dub medium at 8pts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0A9A6E2-5A4E-A440-85D9-F0BF6646DD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47135" y="1047018"/>
            <a:ext cx="3485448" cy="257653"/>
          </a:xfrm>
        </p:spPr>
        <p:txBody>
          <a:bodyPr>
            <a:normAutofit/>
          </a:bodyPr>
          <a:lstStyle>
            <a:lvl1pPr>
              <a:defRPr sz="1333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7A3589-955B-C44C-A985-A16AB19A76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47136" y="736113"/>
            <a:ext cx="3485448" cy="30302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Lub Dub Bold" panose="020B0603030403020204" pitchFamily="34" charset="77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9CCDE359-564D-9749-A758-92B1E3AFDBD4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586249" y="4293330"/>
            <a:ext cx="3485451" cy="1781599"/>
          </a:xfrm>
        </p:spPr>
        <p:txBody>
          <a:bodyPr>
            <a:normAutofit/>
          </a:bodyPr>
          <a:lstStyle>
            <a:lvl1pPr>
              <a:defRPr sz="1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Bio copy is </a:t>
            </a:r>
            <a:r>
              <a:rPr lang="en-US" dirty="0" err="1"/>
              <a:t>Lub</a:t>
            </a:r>
            <a:r>
              <a:rPr lang="en-US" dirty="0"/>
              <a:t> Dub medium at 8pts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54903E8-E662-7648-99E3-A95DED9CF6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6249" y="3908950"/>
            <a:ext cx="3485448" cy="257653"/>
          </a:xfrm>
        </p:spPr>
        <p:txBody>
          <a:bodyPr>
            <a:normAutofit/>
          </a:bodyPr>
          <a:lstStyle>
            <a:lvl1pPr>
              <a:defRPr sz="1333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170E7596-B217-1F4D-B61F-F298B8473F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6251" y="3598045"/>
            <a:ext cx="3485448" cy="30302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Lub Dub Bold" panose="020B0603030403020204" pitchFamily="34" charset="77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B1B30404-E374-9D4A-9CB4-C585E5F54186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8125164" y="1431398"/>
            <a:ext cx="3485451" cy="1781599"/>
          </a:xfrm>
        </p:spPr>
        <p:txBody>
          <a:bodyPr>
            <a:normAutofit/>
          </a:bodyPr>
          <a:lstStyle>
            <a:lvl1pPr>
              <a:defRPr sz="1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Bio copy is </a:t>
            </a:r>
            <a:r>
              <a:rPr lang="en-US" dirty="0" err="1"/>
              <a:t>Lub</a:t>
            </a:r>
            <a:r>
              <a:rPr lang="en-US" dirty="0"/>
              <a:t> Dub medium at 8pts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0F6DEDD0-1A3D-574E-A757-4BAE97011B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25164" y="1047018"/>
            <a:ext cx="3485448" cy="257653"/>
          </a:xfrm>
        </p:spPr>
        <p:txBody>
          <a:bodyPr>
            <a:normAutofit/>
          </a:bodyPr>
          <a:lstStyle>
            <a:lvl1pPr>
              <a:defRPr sz="1333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F8239200-5449-9748-B343-ABD0F850A5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25165" y="736113"/>
            <a:ext cx="3485448" cy="30302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Lub Dub Bold" panose="020B0603030403020204" pitchFamily="34" charset="77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F59DE951-0DBC-0846-95EB-FFC654617B2F}"/>
              </a:ext>
            </a:extLst>
          </p:cNvPr>
          <p:cNvSpPr>
            <a:spLocks noGrp="1"/>
          </p:cNvSpPr>
          <p:nvPr>
            <p:ph sz="half" idx="40" hasCustomPrompt="1"/>
          </p:nvPr>
        </p:nvSpPr>
        <p:spPr>
          <a:xfrm>
            <a:off x="6452340" y="4293330"/>
            <a:ext cx="3485451" cy="1781599"/>
          </a:xfrm>
        </p:spPr>
        <p:txBody>
          <a:bodyPr>
            <a:normAutofit/>
          </a:bodyPr>
          <a:lstStyle>
            <a:lvl1pPr>
              <a:defRPr sz="1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Bio copy is </a:t>
            </a:r>
            <a:r>
              <a:rPr lang="en-US" dirty="0" err="1"/>
              <a:t>Lub</a:t>
            </a:r>
            <a:r>
              <a:rPr lang="en-US" dirty="0"/>
              <a:t> Dub medium at 8pts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863A8223-5C32-B74C-8449-257441213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52340" y="3908950"/>
            <a:ext cx="3485448" cy="257653"/>
          </a:xfrm>
        </p:spPr>
        <p:txBody>
          <a:bodyPr>
            <a:normAutofit/>
          </a:bodyPr>
          <a:lstStyle>
            <a:lvl1pPr>
              <a:defRPr sz="1333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918CDF96-87CE-784C-B28C-784D85E5A55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52341" y="3598045"/>
            <a:ext cx="3485448" cy="30302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Lub Dub Bold" panose="020B0603030403020204" pitchFamily="34" charset="77"/>
              </a:defRPr>
            </a:lvl1pPr>
          </a:lstStyle>
          <a:p>
            <a:r>
              <a:rPr lang="en-US" dirty="0"/>
              <a:t>SPEAKER NAME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933B37-A120-7A4D-AA84-4B2D9103D56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27063" y="593023"/>
            <a:ext cx="0" cy="5489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BCB53E3-B0E9-534A-980C-D7C215BE8609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46BDAA7-4D20-994C-9DF7-B41DA8260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E4F39A5B-4892-9341-848A-CC1C986FE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609EFF-D0D4-D74D-BFE0-9EC5949B21A4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EB733357-00BC-4B40-958F-84EA067FFA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8877F4-239D-C44C-A6CD-4F9550F39B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C44018-5A6A-5A40-9C33-3213EA99D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0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5" y="819631"/>
            <a:ext cx="9104960" cy="122944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TITLE IS ALL CAPS AT 25 – 30PTS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987" y="2049077"/>
            <a:ext cx="7950413" cy="3824185"/>
          </a:xfrm>
        </p:spPr>
        <p:txBody>
          <a:bodyPr/>
          <a:lstStyle/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C98DEA-6D76-4A43-B147-9AD2CA56B7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836" y="1440874"/>
            <a:ext cx="9096109" cy="428813"/>
          </a:xfrm>
        </p:spPr>
        <p:txBody>
          <a:bodyPr>
            <a:normAutofit/>
          </a:bodyPr>
          <a:lstStyle>
            <a:lvl1pPr>
              <a:defRPr sz="2133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is </a:t>
            </a:r>
            <a:r>
              <a:rPr lang="en-US" dirty="0" err="1"/>
              <a:t>Lub</a:t>
            </a:r>
            <a:r>
              <a:rPr lang="en-US" dirty="0"/>
              <a:t> Dub Bold at 16pt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4FD0A-CC71-0E48-8282-25BE57F29E74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B193F017-EA19-7442-9BB0-474F2219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73F7D3E-5CDA-4840-AA44-2AB4E261E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75C766-C30F-5445-9526-2CE36881A024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59E3429F-98DB-7A4C-B73A-11BAF0B8C2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1748314-5DB7-A74F-8D02-592833BCA7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351656-244C-E044-8660-FCA2FCD0B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0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CBF3-5219-2B6B-DF85-9EAF65C0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D0563-172B-F5A6-1D43-DB4899FAF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8150A-4B1B-B237-2BD2-5B813F93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104A2-0445-A265-9F3A-3A811C47C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C5C30-0D51-0D89-CA0F-8885EFB1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21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6B231A0-06A5-4D47-A6E6-CB45BAC12AE3}"/>
              </a:ext>
            </a:extLst>
          </p:cNvPr>
          <p:cNvGrpSpPr/>
          <p:nvPr userDrawn="1"/>
        </p:nvGrpSpPr>
        <p:grpSpPr>
          <a:xfrm>
            <a:off x="7301146" y="-1717092"/>
            <a:ext cx="8295737" cy="8256005"/>
            <a:chOff x="5586413" y="-905629"/>
            <a:chExt cx="5858111" cy="5830054"/>
          </a:xfrm>
        </p:grpSpPr>
        <p:sp>
          <p:nvSpPr>
            <p:cNvPr id="5" name="Chord 4">
              <a:extLst>
                <a:ext uri="{FF2B5EF4-FFF2-40B4-BE49-F238E27FC236}">
                  <a16:creationId xmlns:a16="http://schemas.microsoft.com/office/drawing/2014/main" id="{2CD7D9F7-E6C8-ED42-8C36-A00DC97A4499}"/>
                </a:ext>
              </a:extLst>
            </p:cNvPr>
            <p:cNvSpPr/>
            <p:nvPr userDrawn="1"/>
          </p:nvSpPr>
          <p:spPr>
            <a:xfrm>
              <a:off x="5777071" y="-804862"/>
              <a:ext cx="5572125" cy="5572125"/>
            </a:xfrm>
            <a:prstGeom prst="chord">
              <a:avLst>
                <a:gd name="adj1" fmla="val 4286170"/>
                <a:gd name="adj2" fmla="val 17273589"/>
              </a:avLst>
            </a:prstGeom>
            <a:gradFill>
              <a:gsLst>
                <a:gs pos="0">
                  <a:schemeClr val="accent2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204E6B56-60D4-014E-B3AA-FC5211D6F3B1}"/>
                </a:ext>
              </a:extLst>
            </p:cNvPr>
            <p:cNvSpPr/>
            <p:nvPr userDrawn="1"/>
          </p:nvSpPr>
          <p:spPr>
            <a:xfrm>
              <a:off x="5586413" y="-905629"/>
              <a:ext cx="5762783" cy="5762783"/>
            </a:xfrm>
            <a:prstGeom prst="chord">
              <a:avLst>
                <a:gd name="adj1" fmla="val 4107390"/>
                <a:gd name="adj2" fmla="val 1740939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5F8F5873-0277-9A47-8D48-AA293D724088}"/>
                </a:ext>
              </a:extLst>
            </p:cNvPr>
            <p:cNvSpPr/>
            <p:nvPr userDrawn="1"/>
          </p:nvSpPr>
          <p:spPr>
            <a:xfrm>
              <a:off x="5681741" y="-838358"/>
              <a:ext cx="5762783" cy="5762783"/>
            </a:xfrm>
            <a:prstGeom prst="chord">
              <a:avLst>
                <a:gd name="adj1" fmla="val 4115296"/>
                <a:gd name="adj2" fmla="val 17486501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1"/>
            <a:ext cx="6431409" cy="122944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TITLE IS ALL CAPS AT </a:t>
            </a:r>
            <a:br>
              <a:rPr lang="en-US" dirty="0"/>
            </a:br>
            <a:r>
              <a:rPr lang="en-US" dirty="0"/>
              <a:t>25-30PTS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989" y="2049077"/>
            <a:ext cx="6431409" cy="4127887"/>
          </a:xfrm>
        </p:spPr>
        <p:txBody>
          <a:bodyPr/>
          <a:lstStyle/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BCCF38-2231-F649-A3B9-F89E71CCE2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20101" y="819630"/>
            <a:ext cx="3187912" cy="50858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3E27E2-3451-C846-B98C-5A73FA597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247F3C8-B7B8-C547-9E76-01BF767FF7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31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1"/>
            <a:ext cx="11024027" cy="1234944"/>
          </a:xfrm>
        </p:spPr>
        <p:txBody>
          <a:bodyPr/>
          <a:lstStyle/>
          <a:p>
            <a:r>
              <a:rPr lang="en-US" dirty="0"/>
              <a:t>TITLE IS ALL CAPS AT 25-30PTS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3987" y="2054577"/>
            <a:ext cx="5346807" cy="4122387"/>
          </a:xfrm>
        </p:spPr>
        <p:txBody>
          <a:bodyPr/>
          <a:lstStyle/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0963" y="2054575"/>
            <a:ext cx="5346807" cy="4122388"/>
          </a:xfrm>
        </p:spPr>
        <p:txBody>
          <a:bodyPr/>
          <a:lstStyle/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48CEBA3-75F4-C44D-B73D-0B7023186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30CDFCE-7C23-674A-B775-292BE8CCF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568A94-D992-3F4C-9B74-91659939C96C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AB790E6-53F5-E64B-BCDD-9FFA227D63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6" y="6356351"/>
            <a:ext cx="132698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FB5A2F-7334-4843-A818-7D4A8529D3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7B8CBA4-47BB-754D-9401-004AE1AF29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836" y="1440874"/>
            <a:ext cx="9096109" cy="428813"/>
          </a:xfrm>
        </p:spPr>
        <p:txBody>
          <a:bodyPr>
            <a:normAutofit/>
          </a:bodyPr>
          <a:lstStyle>
            <a:lvl1pPr>
              <a:defRPr sz="2133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is </a:t>
            </a:r>
            <a:r>
              <a:rPr lang="en-US" dirty="0" err="1"/>
              <a:t>Lub</a:t>
            </a:r>
            <a:r>
              <a:rPr lang="en-US" dirty="0"/>
              <a:t> Dub Bold at 16pt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ADFA7-6C6F-C64F-9925-C27F58B83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1"/>
            <a:ext cx="11024027" cy="1434536"/>
          </a:xfrm>
        </p:spPr>
        <p:txBody>
          <a:bodyPr/>
          <a:lstStyle/>
          <a:p>
            <a:r>
              <a:rPr lang="en-US" dirty="0"/>
              <a:t>TITLE IS ALL CAPS AT 25-30PTS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3987" y="2866146"/>
            <a:ext cx="5346807" cy="3310817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0963" y="2866144"/>
            <a:ext cx="5346807" cy="3310819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E09E779-4AA7-8C41-A5C4-09B386E84A3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3987" y="2254168"/>
            <a:ext cx="5346807" cy="611976"/>
          </a:xfrm>
        </p:spPr>
        <p:txBody>
          <a:bodyPr anchor="b">
            <a:normAutofit/>
          </a:bodyPr>
          <a:lstStyle>
            <a:lvl1pPr marL="0" indent="0">
              <a:buNone/>
              <a:defRPr sz="1867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title is </a:t>
            </a:r>
            <a:r>
              <a:rPr lang="en-US" dirty="0" err="1"/>
              <a:t>Lub</a:t>
            </a:r>
            <a:r>
              <a:rPr lang="en-US" dirty="0"/>
              <a:t> Dub bold at 14pts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C97490B-A0CA-6842-B0D4-A768FEA98C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0963" y="2254168"/>
            <a:ext cx="5346807" cy="611976"/>
          </a:xfrm>
        </p:spPr>
        <p:txBody>
          <a:bodyPr anchor="b">
            <a:normAutofit/>
          </a:bodyPr>
          <a:lstStyle>
            <a:lvl1pPr marL="0" indent="0">
              <a:buNone/>
              <a:defRPr sz="1867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title is </a:t>
            </a:r>
            <a:r>
              <a:rPr lang="en-US" dirty="0" err="1"/>
              <a:t>Lub</a:t>
            </a:r>
            <a:r>
              <a:rPr lang="en-US" dirty="0"/>
              <a:t> Dub bold at 14pts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CC32C2C-31DF-2F46-9F16-B24E13AB2D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E718DA-AD40-AD44-96F9-28BF81690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38EEC2-8575-094C-9FAF-3E4F66EF6C7F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675CE23-848D-C840-90DB-5DDA76AD10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6" y="6356351"/>
            <a:ext cx="132698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DBB586A-F86C-9D47-9EF2-03050CD089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EAA2984-2A59-A54C-B427-DEE957944C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836" y="1440874"/>
            <a:ext cx="9096109" cy="428813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Subtitle is </a:t>
            </a:r>
            <a:r>
              <a:rPr lang="en-US" dirty="0" err="1"/>
              <a:t>Lub</a:t>
            </a:r>
            <a:r>
              <a:rPr lang="en-US" dirty="0"/>
              <a:t> Dub Bold at 16pt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3C5DFF-9354-2B41-B376-2B09186B1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81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1"/>
            <a:ext cx="11024027" cy="1434536"/>
          </a:xfrm>
        </p:spPr>
        <p:txBody>
          <a:bodyPr/>
          <a:lstStyle/>
          <a:p>
            <a:r>
              <a:rPr lang="en-US" dirty="0"/>
              <a:t>TITLE IS ALL CAPS AT 25-30PTS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3988" y="2866145"/>
            <a:ext cx="3231657" cy="3172224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10-12pts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6113" y="2866144"/>
            <a:ext cx="3231657" cy="31722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10-12pts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9F94AD-4803-4842-B9CD-1D2365C7EA8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0050" y="2866145"/>
            <a:ext cx="3231657" cy="3172224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10-12pts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9AB6A60-17CA-6742-8005-008F7B7B5FC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3988" y="2254168"/>
            <a:ext cx="3231657" cy="6119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is bold at 14pts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D9FE39B-E297-9347-B65D-D304684C468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490050" y="2254168"/>
            <a:ext cx="3231657" cy="6119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is bold at 14pts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70EABA-222E-8543-A021-DA7CA30518F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96112" y="2254168"/>
            <a:ext cx="3231657" cy="6119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is bold at 14pts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C2E350C-0407-EC4A-8E78-CB557D816F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836" y="1440874"/>
            <a:ext cx="9096109" cy="428813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Subtitle is </a:t>
            </a:r>
            <a:r>
              <a:rPr lang="en-US" dirty="0" err="1"/>
              <a:t>Lub</a:t>
            </a:r>
            <a:r>
              <a:rPr lang="en-US" dirty="0"/>
              <a:t> Dub Bold at 16pt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8E69C78-53AB-1A4F-95D4-5A724053E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4FB4381-77B7-2D49-B182-BDBED84A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8E947B-51A0-2B4C-8987-3D7864C88FA4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717C4081-D4F6-A443-A222-9EC692BB5A6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6" y="6356351"/>
            <a:ext cx="132698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4B41CC0-36A5-9148-81AE-EE3BAA8363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4A5A23-D35F-264E-8AC6-6C4E1ED1E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1"/>
            <a:ext cx="11024027" cy="1434536"/>
          </a:xfrm>
        </p:spPr>
        <p:txBody>
          <a:bodyPr/>
          <a:lstStyle/>
          <a:p>
            <a:r>
              <a:rPr lang="en-US" dirty="0"/>
              <a:t>TITLE IS ALL CAPS AT 25-30PTS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3988" y="2866145"/>
            <a:ext cx="3231657" cy="3172224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10-12pts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6113" y="2866144"/>
            <a:ext cx="3231657" cy="31722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10-12pts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9F94AD-4803-4842-B9CD-1D2365C7EA8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0050" y="2866145"/>
            <a:ext cx="3231657" cy="3172224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10-12pts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9AB6A60-17CA-6742-8005-008F7B7B5FC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3988" y="2254168"/>
            <a:ext cx="3231657" cy="6119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is bold at 14pts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D9FE39B-E297-9347-B65D-D304684C468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490050" y="2254168"/>
            <a:ext cx="3231657" cy="6119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is bold at 14pts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70EABA-222E-8543-A021-DA7CA30518F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96112" y="2254168"/>
            <a:ext cx="3231657" cy="6119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is bold at 14pts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C2E350C-0407-EC4A-8E78-CB557D816F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836" y="1440874"/>
            <a:ext cx="9096109" cy="428813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Subtitle is </a:t>
            </a:r>
            <a:r>
              <a:rPr lang="en-US" dirty="0" err="1"/>
              <a:t>Lub</a:t>
            </a:r>
            <a:r>
              <a:rPr lang="en-US" dirty="0"/>
              <a:t> Dub Bold at 16pt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1DD87-D092-9A4D-B163-D06BE572AA6F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F5BDFF5-9AAB-F748-93B5-E892E41EE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2B99EB5-DA84-8341-A001-DC968393A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771D9-2C08-5541-AE36-77D389CF66BE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F8B7DF30-2E70-F048-AC92-756805EC44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69D2FE19-F35E-A847-86CB-A2E0D36AD6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8E1EDB-ECBE-C64B-84E7-2AC011ADD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 -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1"/>
            <a:ext cx="11024027" cy="14345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IS ALL CAPS 25-30PTS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3988" y="2866145"/>
            <a:ext cx="3231657" cy="3172224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6113" y="2866144"/>
            <a:ext cx="3231657" cy="31722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9F94AD-4803-4842-B9CD-1D2365C7EA8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90050" y="2866145"/>
            <a:ext cx="3231657" cy="3172224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9AB6A60-17CA-6742-8005-008F7B7B5FC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3988" y="2254168"/>
            <a:ext cx="3231657" cy="6119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is bold at 14pts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D9FE39B-E297-9347-B65D-D304684C468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490050" y="2254168"/>
            <a:ext cx="3231657" cy="6119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is bold at 14pts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70EABA-222E-8543-A021-DA7CA30518F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96112" y="2254168"/>
            <a:ext cx="3231657" cy="6119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Header is bold at 14pts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DC3EE99-CD14-5047-BFF3-677423A1E2B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836" y="1440874"/>
            <a:ext cx="9096109" cy="428813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Subtitle is </a:t>
            </a:r>
            <a:r>
              <a:rPr lang="en-US" dirty="0" err="1"/>
              <a:t>Lub</a:t>
            </a:r>
            <a:r>
              <a:rPr lang="en-US" dirty="0"/>
              <a:t> Dub Bold at 16pt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24EDA4-ABD4-944B-9B5C-33D57C20FFF6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91A53FE-1EDA-434C-AD2D-43D7C1349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6F9E6B8-8DB4-C240-ABC9-CE235C904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7797FB-A08E-2445-8AEA-6A04DABFD6DE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BD4C97E7-0429-7A45-82CE-2FFEB3F8AE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0F627A2-EF0A-A34A-814D-747419ED48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F6E2544-2A9A-6B46-8E5E-CA8AA93AF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34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IS ALL CAPS AT 25-30PTS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3293" y="2350529"/>
            <a:ext cx="3109088" cy="35257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B82A6A-55B3-9D47-9DE3-33378D484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ED4A31-F45A-AD47-979B-DA3BA52F4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29AEA-9063-F540-B560-B6DE4146B920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D66F458C-2735-9B48-946D-FEF3C31F50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5" y="6356351"/>
            <a:ext cx="1326976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9F20A52-3F30-6848-B02A-CC784D394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8C6698E-3A17-2C4B-A772-35E80587AD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836" y="1440874"/>
            <a:ext cx="9096109" cy="428813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Subtitle is </a:t>
            </a:r>
            <a:r>
              <a:rPr lang="en-US" dirty="0" err="1"/>
              <a:t>Lub</a:t>
            </a:r>
            <a:r>
              <a:rPr lang="en-US" dirty="0"/>
              <a:t> Dub Bold at 16pt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20CBB7-A2A4-E74E-B87E-2D76A9E46746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4515267" y="2350529"/>
            <a:ext cx="3109088" cy="35257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87B6099-C961-B743-A222-7C76DF372EC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8485417" y="2350529"/>
            <a:ext cx="3109088" cy="35257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779035-7C3B-7E4E-8CEB-7B6774AFA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0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2"/>
            <a:ext cx="11024027" cy="5576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667"/>
            </a:lvl1pPr>
          </a:lstStyle>
          <a:p>
            <a:r>
              <a:rPr lang="en-US" dirty="0"/>
              <a:t>SLIDE HEADER IS LUB DUB BOLD ALL CAPS AT 20PTS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9F94AD-4803-4842-B9CD-1D2365C7EA8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83990" y="2337506"/>
            <a:ext cx="5218501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CE5C14-0907-0040-B016-5A3EB79D35D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09268" y="2337506"/>
            <a:ext cx="5218501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2A72FB-4A53-D744-8854-CE9C11F1FD2A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583990" y="4687979"/>
            <a:ext cx="5218501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D9FFC47-78CD-D246-9A49-216376CD8402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409268" y="4687979"/>
            <a:ext cx="5218501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3988" y="1605577"/>
            <a:ext cx="609600" cy="6096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66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6A25D-27F6-844F-B866-D1D8F748178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409267" y="1605577"/>
            <a:ext cx="609600" cy="6096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66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13D73A-419F-CF44-A231-C8789EC6BF94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83988" y="3956051"/>
            <a:ext cx="609600" cy="6096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66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14EB3-3E20-0B43-BCC5-ADCA9FF75706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409267" y="3956051"/>
            <a:ext cx="609600" cy="6096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66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1CDB2B-BA8C-1F4C-BD9D-A37069FF0311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99D6B3EA-317A-7545-805F-3A5DEE3B7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063C635A-6153-9345-953B-68FCC3EA2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8F4B84-3B6A-3C4A-81E0-8BF5B683E479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57C42273-4ACE-D242-87CE-89630D2257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A6260234-959A-A24A-91C8-9EB5708B3B8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01E1EE-4472-CE42-A2D1-4512BF9F30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ist -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2"/>
            <a:ext cx="11024027" cy="5576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HEADER IS LUB DUB BOLD ALL CAPS AT 20PTS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9F94AD-4803-4842-B9CD-1D2365C7EA8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83990" y="2337506"/>
            <a:ext cx="5218501" cy="1363925"/>
          </a:xfrm>
          <a:ln>
            <a:noFill/>
          </a:ln>
        </p:spPr>
        <p:txBody>
          <a:bodyPr/>
          <a:lstStyle>
            <a:lvl1pPr>
              <a:defRPr sz="1333"/>
            </a:lvl1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CE5C14-0907-0040-B016-5A3EB79D35D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09268" y="2337506"/>
            <a:ext cx="5218501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2A72FB-4A53-D744-8854-CE9C11F1FD2A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583990" y="4687979"/>
            <a:ext cx="5218501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D9FFC47-78CD-D246-9A49-216376CD8402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409268" y="4687979"/>
            <a:ext cx="5218501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10-12pts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5911E3C-A0CB-9B4A-A53F-CF700E9002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988" y="1605577"/>
            <a:ext cx="609600" cy="6096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4EA4460-3772-A84F-B580-A575E36AFE1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409267" y="1605577"/>
            <a:ext cx="609600" cy="6096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C387B01-3627-1B46-834C-B744A1E28402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83988" y="3956051"/>
            <a:ext cx="609600" cy="6096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B24D04F-3524-BF4F-8FAB-491AFB60F3D8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409267" y="3956051"/>
            <a:ext cx="609600" cy="609600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8E5501-6375-F44D-B2E4-B49E3AF40026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29C65F5E-061A-6B49-A416-E64FC42F9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ED2893FE-CECA-B540-B80B-B02EFAF65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3E75D7-5703-6049-80B1-94ADE6BD30CE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10">
            <a:extLst>
              <a:ext uri="{FF2B5EF4-FFF2-40B4-BE49-F238E27FC236}">
                <a16:creationId xmlns:a16="http://schemas.microsoft.com/office/drawing/2014/main" id="{A634BF51-E6D3-6B48-9F97-9ED947F56F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36CD95AA-2DBD-A943-82C9-D1372495D6C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14BA3B8-BC36-BF47-A1FA-580BF18F43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83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2"/>
            <a:ext cx="11024027" cy="5576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667"/>
            </a:lvl1pPr>
          </a:lstStyle>
          <a:p>
            <a:r>
              <a:rPr lang="en-US" dirty="0"/>
              <a:t>SLIDE HEADER IS LUB DUB BOLD ALL CAPS AT 20PTS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9F94AD-4803-4842-B9CD-1D2365C7EA8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61686" y="2849162"/>
            <a:ext cx="3257053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820398-385A-7148-B5E7-FC8EA8B5704C}"/>
              </a:ext>
            </a:extLst>
          </p:cNvPr>
          <p:cNvCxnSpPr>
            <a:cxnSpLocks/>
          </p:cNvCxnSpPr>
          <p:nvPr userDrawn="1"/>
        </p:nvCxnSpPr>
        <p:spPr>
          <a:xfrm>
            <a:off x="564228" y="4424892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BD7414-9A1B-8F43-ADB2-096FA6175BE8}"/>
              </a:ext>
            </a:extLst>
          </p:cNvPr>
          <p:cNvCxnSpPr>
            <a:cxnSpLocks/>
          </p:cNvCxnSpPr>
          <p:nvPr userDrawn="1"/>
        </p:nvCxnSpPr>
        <p:spPr>
          <a:xfrm flipV="1">
            <a:off x="4241587" y="2811418"/>
            <a:ext cx="0" cy="3226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BBFB5B-EEE9-664B-8974-09F468851D3A}"/>
              </a:ext>
            </a:extLst>
          </p:cNvPr>
          <p:cNvCxnSpPr>
            <a:cxnSpLocks/>
          </p:cNvCxnSpPr>
          <p:nvPr userDrawn="1"/>
        </p:nvCxnSpPr>
        <p:spPr>
          <a:xfrm flipV="1">
            <a:off x="7899187" y="2811418"/>
            <a:ext cx="0" cy="3226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6E95F10-C34D-7F43-A256-A388515E73B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61686" y="4674443"/>
            <a:ext cx="3257053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ACFD52E-6004-544B-AFFF-BD5AA425275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441860" y="2849162"/>
            <a:ext cx="3257053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28731D6-EC72-E441-8779-C46A2F54FA42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441860" y="4674443"/>
            <a:ext cx="3257053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07B16FF-735F-A64A-B33C-54E56AE3B823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122036" y="2849162"/>
            <a:ext cx="3257053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426962D-170F-A74B-B88B-22AE085E85DF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8122036" y="4674443"/>
            <a:ext cx="3257053" cy="1363925"/>
          </a:xfrm>
          <a:ln>
            <a:noFill/>
          </a:ln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2C53305-F3F2-584B-8515-1364A864D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3F3A79D-DB6D-2F4B-9012-04674A7C0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B08A2A-9341-7F45-84BF-DC878AC48552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08D40720-91AD-AF45-BAC3-147CE2ADB7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6" y="6356351"/>
            <a:ext cx="132698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8826ED9-A7D4-5644-8EA8-1426CE1EBA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C98ECB-3686-9C42-A25D-863566142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22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C9AB3-23C4-30D9-356A-23BDB0C5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63682-9C5A-4197-C778-8003A78A5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7A20-5A78-AAB7-66FA-E4C8463A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1026-0A65-283F-E4E0-524BA571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A5FDE-5EF9-3389-A808-4C31B380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35C86-678A-5EAA-C23F-AC10FB8E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871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Description -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819632"/>
            <a:ext cx="6404324" cy="5219713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5FFA47-9D3C-304F-B1AD-52D413E045F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83988" y="2054578"/>
            <a:ext cx="3953795" cy="3984767"/>
          </a:xfrm>
        </p:spPr>
        <p:txBody>
          <a:bodyPr/>
          <a:lstStyle/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2F8558-E6DB-004E-A03C-EA462CF643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987" y="818657"/>
            <a:ext cx="3953795" cy="107576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67" b="1" i="0">
                <a:solidFill>
                  <a:schemeClr val="accent4"/>
                </a:solidFill>
                <a:latin typeface="Lub Dub Bold" panose="020B0603030403020204" pitchFamily="34" charset="77"/>
              </a:defRPr>
            </a:lvl1pPr>
          </a:lstStyle>
          <a:p>
            <a:pPr lvl="0"/>
            <a:r>
              <a:rPr lang="en-US" dirty="0"/>
              <a:t>HEADER TITLE IS ALL CAPS AT 20PTS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C36C70-6984-F844-9B89-610E280DB462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6CE10C6-24F1-9C4E-90BB-62E54EF86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2C9CE65-BF18-1343-810D-4388E77B8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092D5A-A769-B149-BAC0-55CC99431EDA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D8CD58D3-E0E5-7E45-A69F-3F7F710BAC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F277811-1B33-C14C-AF48-56814488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A276EA-6335-B646-BE90-A5F28039DB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13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Description -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986" y="819631"/>
            <a:ext cx="5816815" cy="5123639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5FFA47-9D3C-304F-B1AD-52D413E045F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633716" y="2054578"/>
            <a:ext cx="3953795" cy="3888692"/>
          </a:xfrm>
        </p:spPr>
        <p:txBody>
          <a:bodyPr/>
          <a:lstStyle/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2F8558-E6DB-004E-A03C-EA462CF643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3715" y="818657"/>
            <a:ext cx="3953795" cy="107576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67" b="1" i="0">
                <a:solidFill>
                  <a:schemeClr val="accent4"/>
                </a:solidFill>
                <a:latin typeface="Lub Dub Bold" panose="020B0603030403020204" pitchFamily="34" charset="77"/>
              </a:defRPr>
            </a:lvl1pPr>
          </a:lstStyle>
          <a:p>
            <a:pPr lvl="0"/>
            <a:r>
              <a:rPr lang="en-US" dirty="0"/>
              <a:t>HEADER TITLE ALL CAPS AT 20PTS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5FB03C-64BB-E244-9F9A-5888AD7CA614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AD528E-D07C-2E44-8CC6-93B2048CF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547D5FA-C76C-0B45-BFA9-DF3904A8B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6AD7C8-C0F8-344A-AB05-B7501F17FE53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F8AD3F-F663-7442-8072-EAE33D78FC2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3BA3C6F-95DE-804F-9CB4-B0A70FDAFF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80443F-F91E-7841-9E33-60EA068C26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85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Description -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"/>
            <a:ext cx="698133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algn="l"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Photo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5FFA47-9D3C-304F-B1AD-52D413E045F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633716" y="2054578"/>
            <a:ext cx="3953795" cy="3888692"/>
          </a:xfrm>
        </p:spPr>
        <p:txBody>
          <a:bodyPr/>
          <a:lstStyle/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2F8558-E6DB-004E-A03C-EA462CF643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3715" y="818657"/>
            <a:ext cx="3953795" cy="107576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67" b="1" i="0">
                <a:solidFill>
                  <a:schemeClr val="accent4"/>
                </a:solidFill>
                <a:latin typeface="Lub Dub Bold" panose="020B0603030403020204" pitchFamily="34" charset="77"/>
              </a:defRPr>
            </a:lvl1pPr>
          </a:lstStyle>
          <a:p>
            <a:pPr lvl="0"/>
            <a:r>
              <a:rPr lang="en-US" dirty="0"/>
              <a:t>HEADER TITLE ALL CAPS AT 20PTS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158AF67-9967-EF42-85B9-D848F8100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EEFBD87-2F27-B545-98FB-006AA9B34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DC13AB-CC8B-F449-8219-6093A5F4E89C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90059EC-225E-9B45-8BE7-52DC1BDEF7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6" y="6356351"/>
            <a:ext cx="132698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F0B4CCC-056A-DB46-832F-2B61D39AEF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9EB4DE-8DD2-5443-A016-C125D33D42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89AA2C1-52EF-2840-9A06-63923847AC6B}"/>
              </a:ext>
            </a:extLst>
          </p:cNvPr>
          <p:cNvGrpSpPr/>
          <p:nvPr userDrawn="1"/>
        </p:nvGrpSpPr>
        <p:grpSpPr>
          <a:xfrm>
            <a:off x="4814134" y="-2450661"/>
            <a:ext cx="11815911" cy="11759319"/>
            <a:chOff x="5586413" y="-905629"/>
            <a:chExt cx="5858111" cy="5830054"/>
          </a:xfrm>
        </p:grpSpPr>
        <p:sp>
          <p:nvSpPr>
            <p:cNvPr id="7" name="Chord 6">
              <a:extLst>
                <a:ext uri="{FF2B5EF4-FFF2-40B4-BE49-F238E27FC236}">
                  <a16:creationId xmlns:a16="http://schemas.microsoft.com/office/drawing/2014/main" id="{6C034A43-D4CE-6841-8F56-4B514BEDD6FC}"/>
                </a:ext>
              </a:extLst>
            </p:cNvPr>
            <p:cNvSpPr/>
            <p:nvPr userDrawn="1"/>
          </p:nvSpPr>
          <p:spPr>
            <a:xfrm>
              <a:off x="5586413" y="-905629"/>
              <a:ext cx="5762783" cy="5762783"/>
            </a:xfrm>
            <a:prstGeom prst="chord">
              <a:avLst>
                <a:gd name="adj1" fmla="val 4107390"/>
                <a:gd name="adj2" fmla="val 1740939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EBB1C537-1BDA-A04A-8B43-B3CBFBAF9AEF}"/>
                </a:ext>
              </a:extLst>
            </p:cNvPr>
            <p:cNvSpPr/>
            <p:nvPr userDrawn="1"/>
          </p:nvSpPr>
          <p:spPr>
            <a:xfrm>
              <a:off x="5681741" y="-838358"/>
              <a:ext cx="5762783" cy="5762783"/>
            </a:xfrm>
            <a:prstGeom prst="chord">
              <a:avLst>
                <a:gd name="adj1" fmla="val 4115296"/>
                <a:gd name="adj2" fmla="val 17486501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76327" y="-2231155"/>
            <a:ext cx="11486229" cy="11239072"/>
          </a:xfrm>
          <a:prstGeom prst="chord">
            <a:avLst>
              <a:gd name="adj1" fmla="val 4516262"/>
              <a:gd name="adj2" fmla="val 17044772"/>
            </a:avLst>
          </a:prstGeom>
          <a:solidFill>
            <a:schemeClr val="bg2"/>
          </a:solidFill>
          <a:ln>
            <a:noFill/>
          </a:ln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652382-1180-0543-BEF0-D1CEF8E16B2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83988" y="2054577"/>
            <a:ext cx="3953795" cy="41223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045DB72-C43B-A649-8162-F4D1DC0FF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987" y="818657"/>
            <a:ext cx="3953795" cy="107576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67" b="1" i="0">
                <a:solidFill>
                  <a:schemeClr val="accent4"/>
                </a:solidFill>
                <a:latin typeface="Lub Dub Bold" panose="020B0603030403020204" pitchFamily="34" charset="77"/>
              </a:defRPr>
            </a:lvl1pPr>
          </a:lstStyle>
          <a:p>
            <a:pPr lvl="0"/>
            <a:r>
              <a:rPr lang="en-US" dirty="0"/>
              <a:t>HEADER TITLE ALL CAPS AT 20PTS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1AFDB-1501-A74B-84EC-9BF4A9EA71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53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Photo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3841" y="245533"/>
            <a:ext cx="5066451" cy="6344356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28BD7C-47CD-6745-8B8D-62BCC849D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00159" y="245532"/>
            <a:ext cx="3048000" cy="304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1F2C5C7-0437-A34D-9353-1372F6F8AB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00159" y="3541887"/>
            <a:ext cx="3048000" cy="304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9294975-E3E6-C648-9CA2-6F190BDE54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81225" y="3541887"/>
            <a:ext cx="3048000" cy="304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367E71-969D-4942-BCB8-C6EA3BEFC946}"/>
              </a:ext>
            </a:extLst>
          </p:cNvPr>
          <p:cNvSpPr/>
          <p:nvPr userDrawn="1"/>
        </p:nvSpPr>
        <p:spPr>
          <a:xfrm>
            <a:off x="5581225" y="245532"/>
            <a:ext cx="3048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652382-1180-0543-BEF0-D1CEF8E16B2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799806" y="1200727"/>
            <a:ext cx="2576551" cy="1921164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at 10pts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02268EC-C85F-134D-AA45-4C26B9405E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9101" y="497417"/>
            <a:ext cx="2576551" cy="563739"/>
          </a:xfrm>
        </p:spPr>
        <p:txBody>
          <a:bodyPr>
            <a:noAutofit/>
          </a:bodyPr>
          <a:lstStyle>
            <a:lvl1pPr>
              <a:defRPr sz="1867" b="1">
                <a:solidFill>
                  <a:schemeClr val="bg1"/>
                </a:solidFill>
              </a:defRPr>
            </a:lvl1pPr>
            <a:lvl2pPr>
              <a:defRPr sz="2267" b="1">
                <a:solidFill>
                  <a:schemeClr val="bg1"/>
                </a:solidFill>
              </a:defRPr>
            </a:lvl2pPr>
            <a:lvl3pPr>
              <a:defRPr sz="2267" b="1">
                <a:solidFill>
                  <a:schemeClr val="bg1"/>
                </a:solidFill>
              </a:defRPr>
            </a:lvl3pPr>
            <a:lvl4pPr>
              <a:defRPr sz="2267" b="1">
                <a:solidFill>
                  <a:schemeClr val="bg1"/>
                </a:solidFill>
              </a:defRPr>
            </a:lvl4pPr>
            <a:lvl5pPr>
              <a:defRPr sz="2267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 title is bold at 12-14pts</a:t>
            </a:r>
          </a:p>
        </p:txBody>
      </p:sp>
    </p:spTree>
    <p:extLst>
      <p:ext uri="{BB962C8B-B14F-4D97-AF65-F5344CB8AC3E}">
        <p14:creationId xmlns:p14="http://schemas.microsoft.com/office/powerpoint/2010/main" val="30554487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43842" y="245533"/>
            <a:ext cx="11704317" cy="6344356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 &gt; right-click image &gt; send to back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3357E-9A90-C04F-AC39-A75CDBC19F8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16000" y="1295400"/>
            <a:ext cx="3048000" cy="4267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Box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652382-1180-0543-BEF0-D1CEF8E16B2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261671" y="2527299"/>
            <a:ext cx="2576551" cy="2796115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</a:defRPr>
            </a:lvl1pPr>
            <a:lvl2pPr>
              <a:defRPr sz="1333">
                <a:solidFill>
                  <a:schemeClr val="tx1"/>
                </a:solidFill>
              </a:defRPr>
            </a:lvl2pPr>
            <a:lvl3pPr>
              <a:defRPr sz="1333">
                <a:solidFill>
                  <a:schemeClr val="tx1"/>
                </a:solidFill>
              </a:defRPr>
            </a:lvl3pPr>
            <a:lvl4pPr>
              <a:defRPr sz="1333">
                <a:solidFill>
                  <a:schemeClr val="tx1"/>
                </a:solidFill>
              </a:defRPr>
            </a:lvl4pPr>
            <a:lvl5pP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10pts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02268EC-C85F-134D-AA45-4C26B9405E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966" y="1624896"/>
            <a:ext cx="2576551" cy="902403"/>
          </a:xfrm>
        </p:spPr>
        <p:txBody>
          <a:bodyPr>
            <a:noAutofit/>
          </a:bodyPr>
          <a:lstStyle>
            <a:lvl1pPr>
              <a:defRPr sz="1867" b="1" i="0">
                <a:solidFill>
                  <a:schemeClr val="accent1"/>
                </a:solidFill>
                <a:latin typeface="Lub Dub Bold" panose="020B0603030403020204" pitchFamily="34" charset="77"/>
              </a:defRPr>
            </a:lvl1pPr>
            <a:lvl2pPr>
              <a:defRPr sz="2267" b="1">
                <a:solidFill>
                  <a:schemeClr val="bg1"/>
                </a:solidFill>
              </a:defRPr>
            </a:lvl2pPr>
            <a:lvl3pPr>
              <a:defRPr sz="2267" b="1">
                <a:solidFill>
                  <a:schemeClr val="bg1"/>
                </a:solidFill>
              </a:defRPr>
            </a:lvl3pPr>
            <a:lvl4pPr>
              <a:defRPr sz="2267" b="1">
                <a:solidFill>
                  <a:schemeClr val="bg1"/>
                </a:solidFill>
              </a:defRPr>
            </a:lvl4pPr>
            <a:lvl5pPr>
              <a:defRPr sz="2267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Lub</a:t>
            </a:r>
            <a:r>
              <a:rPr lang="en-US" dirty="0"/>
              <a:t> Dub bold at 12-14pts</a:t>
            </a:r>
          </a:p>
        </p:txBody>
      </p:sp>
    </p:spTree>
    <p:extLst>
      <p:ext uri="{BB962C8B-B14F-4D97-AF65-F5344CB8AC3E}">
        <p14:creationId xmlns:p14="http://schemas.microsoft.com/office/powerpoint/2010/main" val="11433593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6001" y="-1"/>
            <a:ext cx="6096000" cy="6857999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 algn="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Picture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D05C74F-DBC9-2743-A7BB-54B4FC5463B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63397" y="-141477"/>
            <a:ext cx="8991160" cy="7715503"/>
          </a:xfrm>
          <a:custGeom>
            <a:avLst/>
            <a:gdLst>
              <a:gd name="connsiteX0" fmla="*/ 0 w 6529759"/>
              <a:gd name="connsiteY0" fmla="*/ 0 h 5178707"/>
              <a:gd name="connsiteX1" fmla="*/ 3264880 w 6529759"/>
              <a:gd name="connsiteY1" fmla="*/ 0 h 5178707"/>
              <a:gd name="connsiteX2" fmla="*/ 6529760 w 6529759"/>
              <a:gd name="connsiteY2" fmla="*/ 2589354 h 5178707"/>
              <a:gd name="connsiteX3" fmla="*/ 3264880 w 6529759"/>
              <a:gd name="connsiteY3" fmla="*/ 5178708 h 5178707"/>
              <a:gd name="connsiteX4" fmla="*/ 0 w 6529759"/>
              <a:gd name="connsiteY4" fmla="*/ 5178707 h 5178707"/>
              <a:gd name="connsiteX5" fmla="*/ 0 w 6529759"/>
              <a:gd name="connsiteY5" fmla="*/ 0 h 5178707"/>
              <a:gd name="connsiteX0" fmla="*/ 0 w 7464000"/>
              <a:gd name="connsiteY0" fmla="*/ 0 h 5178708"/>
              <a:gd name="connsiteX1" fmla="*/ 6526554 w 7464000"/>
              <a:gd name="connsiteY1" fmla="*/ 28280 h 5178708"/>
              <a:gd name="connsiteX2" fmla="*/ 6529760 w 7464000"/>
              <a:gd name="connsiteY2" fmla="*/ 2589354 h 5178708"/>
              <a:gd name="connsiteX3" fmla="*/ 3264880 w 7464000"/>
              <a:gd name="connsiteY3" fmla="*/ 5178708 h 5178708"/>
              <a:gd name="connsiteX4" fmla="*/ 0 w 7464000"/>
              <a:gd name="connsiteY4" fmla="*/ 5178707 h 5178708"/>
              <a:gd name="connsiteX5" fmla="*/ 0 w 7464000"/>
              <a:gd name="connsiteY5" fmla="*/ 0 h 5178708"/>
              <a:gd name="connsiteX0" fmla="*/ 0 w 7390838"/>
              <a:gd name="connsiteY0" fmla="*/ 0 h 5178708"/>
              <a:gd name="connsiteX1" fmla="*/ 6526554 w 7390838"/>
              <a:gd name="connsiteY1" fmla="*/ 28280 h 5178708"/>
              <a:gd name="connsiteX2" fmla="*/ 6529760 w 7390838"/>
              <a:gd name="connsiteY2" fmla="*/ 2589354 h 5178708"/>
              <a:gd name="connsiteX3" fmla="*/ 4942851 w 7390838"/>
              <a:gd name="connsiteY3" fmla="*/ 5178708 h 5178708"/>
              <a:gd name="connsiteX4" fmla="*/ 0 w 7390838"/>
              <a:gd name="connsiteY4" fmla="*/ 5178707 h 5178708"/>
              <a:gd name="connsiteX5" fmla="*/ 0 w 7390838"/>
              <a:gd name="connsiteY5" fmla="*/ 0 h 5178708"/>
              <a:gd name="connsiteX0" fmla="*/ 0 w 7292012"/>
              <a:gd name="connsiteY0" fmla="*/ 0 h 5178708"/>
              <a:gd name="connsiteX1" fmla="*/ 6526554 w 7292012"/>
              <a:gd name="connsiteY1" fmla="*/ 28280 h 5178708"/>
              <a:gd name="connsiteX2" fmla="*/ 6152687 w 7292012"/>
              <a:gd name="connsiteY2" fmla="*/ 2645915 h 5178708"/>
              <a:gd name="connsiteX3" fmla="*/ 4942851 w 7292012"/>
              <a:gd name="connsiteY3" fmla="*/ 5178708 h 5178708"/>
              <a:gd name="connsiteX4" fmla="*/ 0 w 7292012"/>
              <a:gd name="connsiteY4" fmla="*/ 5178707 h 5178708"/>
              <a:gd name="connsiteX5" fmla="*/ 0 w 7292012"/>
              <a:gd name="connsiteY5" fmla="*/ 0 h 5178708"/>
              <a:gd name="connsiteX0" fmla="*/ 0 w 6526554"/>
              <a:gd name="connsiteY0" fmla="*/ 0 h 5178708"/>
              <a:gd name="connsiteX1" fmla="*/ 6526554 w 6526554"/>
              <a:gd name="connsiteY1" fmla="*/ 28280 h 5178708"/>
              <a:gd name="connsiteX2" fmla="*/ 6152687 w 6526554"/>
              <a:gd name="connsiteY2" fmla="*/ 2645915 h 5178708"/>
              <a:gd name="connsiteX3" fmla="*/ 4942851 w 6526554"/>
              <a:gd name="connsiteY3" fmla="*/ 5178708 h 5178708"/>
              <a:gd name="connsiteX4" fmla="*/ 0 w 6526554"/>
              <a:gd name="connsiteY4" fmla="*/ 5178707 h 5178708"/>
              <a:gd name="connsiteX5" fmla="*/ 0 w 6526554"/>
              <a:gd name="connsiteY5" fmla="*/ 0 h 5178708"/>
              <a:gd name="connsiteX0" fmla="*/ 0 w 6526554"/>
              <a:gd name="connsiteY0" fmla="*/ 0 h 5178708"/>
              <a:gd name="connsiteX1" fmla="*/ 6526554 w 6526554"/>
              <a:gd name="connsiteY1" fmla="*/ 28280 h 5178708"/>
              <a:gd name="connsiteX2" fmla="*/ 6152687 w 6526554"/>
              <a:gd name="connsiteY2" fmla="*/ 2645915 h 5178708"/>
              <a:gd name="connsiteX3" fmla="*/ 4942851 w 6526554"/>
              <a:gd name="connsiteY3" fmla="*/ 5178708 h 5178708"/>
              <a:gd name="connsiteX4" fmla="*/ 0 w 6526554"/>
              <a:gd name="connsiteY4" fmla="*/ 5178707 h 5178708"/>
              <a:gd name="connsiteX5" fmla="*/ 0 w 6526554"/>
              <a:gd name="connsiteY5" fmla="*/ 0 h 517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6554" h="5178708">
                <a:moveTo>
                  <a:pt x="0" y="0"/>
                </a:moveTo>
                <a:lnTo>
                  <a:pt x="6526554" y="28280"/>
                </a:lnTo>
                <a:cubicBezTo>
                  <a:pt x="6453763" y="1168923"/>
                  <a:pt x="6416637" y="1787510"/>
                  <a:pt x="6152687" y="2645915"/>
                </a:cubicBezTo>
                <a:cubicBezTo>
                  <a:pt x="5888737" y="3504320"/>
                  <a:pt x="5520509" y="4358576"/>
                  <a:pt x="4942851" y="5178708"/>
                </a:cubicBezTo>
                <a:lnTo>
                  <a:pt x="0" y="5178707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Box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24C57024-53FF-5045-B92F-679D83266E0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38259" y="-364502"/>
            <a:ext cx="9162852" cy="7410628"/>
          </a:xfrm>
          <a:custGeom>
            <a:avLst/>
            <a:gdLst>
              <a:gd name="connsiteX0" fmla="*/ 0 w 6529759"/>
              <a:gd name="connsiteY0" fmla="*/ 0 h 5178707"/>
              <a:gd name="connsiteX1" fmla="*/ 3264880 w 6529759"/>
              <a:gd name="connsiteY1" fmla="*/ 0 h 5178707"/>
              <a:gd name="connsiteX2" fmla="*/ 6529760 w 6529759"/>
              <a:gd name="connsiteY2" fmla="*/ 2589354 h 5178707"/>
              <a:gd name="connsiteX3" fmla="*/ 3264880 w 6529759"/>
              <a:gd name="connsiteY3" fmla="*/ 5178708 h 5178707"/>
              <a:gd name="connsiteX4" fmla="*/ 0 w 6529759"/>
              <a:gd name="connsiteY4" fmla="*/ 5178707 h 5178707"/>
              <a:gd name="connsiteX5" fmla="*/ 0 w 6529759"/>
              <a:gd name="connsiteY5" fmla="*/ 0 h 5178707"/>
              <a:gd name="connsiteX0" fmla="*/ 0 w 7464000"/>
              <a:gd name="connsiteY0" fmla="*/ 0 h 5178708"/>
              <a:gd name="connsiteX1" fmla="*/ 6526554 w 7464000"/>
              <a:gd name="connsiteY1" fmla="*/ 28280 h 5178708"/>
              <a:gd name="connsiteX2" fmla="*/ 6529760 w 7464000"/>
              <a:gd name="connsiteY2" fmla="*/ 2589354 h 5178708"/>
              <a:gd name="connsiteX3" fmla="*/ 3264880 w 7464000"/>
              <a:gd name="connsiteY3" fmla="*/ 5178708 h 5178708"/>
              <a:gd name="connsiteX4" fmla="*/ 0 w 7464000"/>
              <a:gd name="connsiteY4" fmla="*/ 5178707 h 5178708"/>
              <a:gd name="connsiteX5" fmla="*/ 0 w 7464000"/>
              <a:gd name="connsiteY5" fmla="*/ 0 h 5178708"/>
              <a:gd name="connsiteX0" fmla="*/ 0 w 7390838"/>
              <a:gd name="connsiteY0" fmla="*/ 0 h 5178708"/>
              <a:gd name="connsiteX1" fmla="*/ 6526554 w 7390838"/>
              <a:gd name="connsiteY1" fmla="*/ 28280 h 5178708"/>
              <a:gd name="connsiteX2" fmla="*/ 6529760 w 7390838"/>
              <a:gd name="connsiteY2" fmla="*/ 2589354 h 5178708"/>
              <a:gd name="connsiteX3" fmla="*/ 4942851 w 7390838"/>
              <a:gd name="connsiteY3" fmla="*/ 5178708 h 5178708"/>
              <a:gd name="connsiteX4" fmla="*/ 0 w 7390838"/>
              <a:gd name="connsiteY4" fmla="*/ 5178707 h 5178708"/>
              <a:gd name="connsiteX5" fmla="*/ 0 w 7390838"/>
              <a:gd name="connsiteY5" fmla="*/ 0 h 5178708"/>
              <a:gd name="connsiteX0" fmla="*/ 0 w 7292012"/>
              <a:gd name="connsiteY0" fmla="*/ 0 h 5178708"/>
              <a:gd name="connsiteX1" fmla="*/ 6526554 w 7292012"/>
              <a:gd name="connsiteY1" fmla="*/ 28280 h 5178708"/>
              <a:gd name="connsiteX2" fmla="*/ 6152687 w 7292012"/>
              <a:gd name="connsiteY2" fmla="*/ 2645915 h 5178708"/>
              <a:gd name="connsiteX3" fmla="*/ 4942851 w 7292012"/>
              <a:gd name="connsiteY3" fmla="*/ 5178708 h 5178708"/>
              <a:gd name="connsiteX4" fmla="*/ 0 w 7292012"/>
              <a:gd name="connsiteY4" fmla="*/ 5178707 h 5178708"/>
              <a:gd name="connsiteX5" fmla="*/ 0 w 7292012"/>
              <a:gd name="connsiteY5" fmla="*/ 0 h 5178708"/>
              <a:gd name="connsiteX0" fmla="*/ 0 w 6526554"/>
              <a:gd name="connsiteY0" fmla="*/ 0 h 5178708"/>
              <a:gd name="connsiteX1" fmla="*/ 6526554 w 6526554"/>
              <a:gd name="connsiteY1" fmla="*/ 28280 h 5178708"/>
              <a:gd name="connsiteX2" fmla="*/ 6152687 w 6526554"/>
              <a:gd name="connsiteY2" fmla="*/ 2645915 h 5178708"/>
              <a:gd name="connsiteX3" fmla="*/ 4942851 w 6526554"/>
              <a:gd name="connsiteY3" fmla="*/ 5178708 h 5178708"/>
              <a:gd name="connsiteX4" fmla="*/ 0 w 6526554"/>
              <a:gd name="connsiteY4" fmla="*/ 5178707 h 5178708"/>
              <a:gd name="connsiteX5" fmla="*/ 0 w 6526554"/>
              <a:gd name="connsiteY5" fmla="*/ 0 h 5178708"/>
              <a:gd name="connsiteX0" fmla="*/ 0 w 6526554"/>
              <a:gd name="connsiteY0" fmla="*/ 0 h 5178708"/>
              <a:gd name="connsiteX1" fmla="*/ 6526554 w 6526554"/>
              <a:gd name="connsiteY1" fmla="*/ 28280 h 5178708"/>
              <a:gd name="connsiteX2" fmla="*/ 6152687 w 6526554"/>
              <a:gd name="connsiteY2" fmla="*/ 2645915 h 5178708"/>
              <a:gd name="connsiteX3" fmla="*/ 4942851 w 6526554"/>
              <a:gd name="connsiteY3" fmla="*/ 5178708 h 5178708"/>
              <a:gd name="connsiteX4" fmla="*/ 0 w 6526554"/>
              <a:gd name="connsiteY4" fmla="*/ 5178707 h 5178708"/>
              <a:gd name="connsiteX5" fmla="*/ 0 w 6526554"/>
              <a:gd name="connsiteY5" fmla="*/ 0 h 517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6554" h="5178708">
                <a:moveTo>
                  <a:pt x="0" y="0"/>
                </a:moveTo>
                <a:lnTo>
                  <a:pt x="6526554" y="28280"/>
                </a:lnTo>
                <a:cubicBezTo>
                  <a:pt x="6453763" y="1168923"/>
                  <a:pt x="6416637" y="1787510"/>
                  <a:pt x="6152687" y="2645915"/>
                </a:cubicBezTo>
                <a:cubicBezTo>
                  <a:pt x="5888737" y="3504320"/>
                  <a:pt x="5520509" y="4358576"/>
                  <a:pt x="4942851" y="5178708"/>
                </a:cubicBezTo>
                <a:lnTo>
                  <a:pt x="0" y="5178707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Box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3357E-9A90-C04F-AC39-A75CDBC19F8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2568" y="-46945"/>
            <a:ext cx="8702072" cy="6904944"/>
          </a:xfrm>
          <a:custGeom>
            <a:avLst/>
            <a:gdLst>
              <a:gd name="connsiteX0" fmla="*/ 0 w 6529759"/>
              <a:gd name="connsiteY0" fmla="*/ 0 h 5178707"/>
              <a:gd name="connsiteX1" fmla="*/ 3264880 w 6529759"/>
              <a:gd name="connsiteY1" fmla="*/ 0 h 5178707"/>
              <a:gd name="connsiteX2" fmla="*/ 6529760 w 6529759"/>
              <a:gd name="connsiteY2" fmla="*/ 2589354 h 5178707"/>
              <a:gd name="connsiteX3" fmla="*/ 3264880 w 6529759"/>
              <a:gd name="connsiteY3" fmla="*/ 5178708 h 5178707"/>
              <a:gd name="connsiteX4" fmla="*/ 0 w 6529759"/>
              <a:gd name="connsiteY4" fmla="*/ 5178707 h 5178707"/>
              <a:gd name="connsiteX5" fmla="*/ 0 w 6529759"/>
              <a:gd name="connsiteY5" fmla="*/ 0 h 5178707"/>
              <a:gd name="connsiteX0" fmla="*/ 0 w 7464000"/>
              <a:gd name="connsiteY0" fmla="*/ 0 h 5178708"/>
              <a:gd name="connsiteX1" fmla="*/ 6526554 w 7464000"/>
              <a:gd name="connsiteY1" fmla="*/ 28280 h 5178708"/>
              <a:gd name="connsiteX2" fmla="*/ 6529760 w 7464000"/>
              <a:gd name="connsiteY2" fmla="*/ 2589354 h 5178708"/>
              <a:gd name="connsiteX3" fmla="*/ 3264880 w 7464000"/>
              <a:gd name="connsiteY3" fmla="*/ 5178708 h 5178708"/>
              <a:gd name="connsiteX4" fmla="*/ 0 w 7464000"/>
              <a:gd name="connsiteY4" fmla="*/ 5178707 h 5178708"/>
              <a:gd name="connsiteX5" fmla="*/ 0 w 7464000"/>
              <a:gd name="connsiteY5" fmla="*/ 0 h 5178708"/>
              <a:gd name="connsiteX0" fmla="*/ 0 w 7390838"/>
              <a:gd name="connsiteY0" fmla="*/ 0 h 5178708"/>
              <a:gd name="connsiteX1" fmla="*/ 6526554 w 7390838"/>
              <a:gd name="connsiteY1" fmla="*/ 28280 h 5178708"/>
              <a:gd name="connsiteX2" fmla="*/ 6529760 w 7390838"/>
              <a:gd name="connsiteY2" fmla="*/ 2589354 h 5178708"/>
              <a:gd name="connsiteX3" fmla="*/ 4942851 w 7390838"/>
              <a:gd name="connsiteY3" fmla="*/ 5178708 h 5178708"/>
              <a:gd name="connsiteX4" fmla="*/ 0 w 7390838"/>
              <a:gd name="connsiteY4" fmla="*/ 5178707 h 5178708"/>
              <a:gd name="connsiteX5" fmla="*/ 0 w 7390838"/>
              <a:gd name="connsiteY5" fmla="*/ 0 h 5178708"/>
              <a:gd name="connsiteX0" fmla="*/ 0 w 7292012"/>
              <a:gd name="connsiteY0" fmla="*/ 0 h 5178708"/>
              <a:gd name="connsiteX1" fmla="*/ 6526554 w 7292012"/>
              <a:gd name="connsiteY1" fmla="*/ 28280 h 5178708"/>
              <a:gd name="connsiteX2" fmla="*/ 6152687 w 7292012"/>
              <a:gd name="connsiteY2" fmla="*/ 2645915 h 5178708"/>
              <a:gd name="connsiteX3" fmla="*/ 4942851 w 7292012"/>
              <a:gd name="connsiteY3" fmla="*/ 5178708 h 5178708"/>
              <a:gd name="connsiteX4" fmla="*/ 0 w 7292012"/>
              <a:gd name="connsiteY4" fmla="*/ 5178707 h 5178708"/>
              <a:gd name="connsiteX5" fmla="*/ 0 w 7292012"/>
              <a:gd name="connsiteY5" fmla="*/ 0 h 5178708"/>
              <a:gd name="connsiteX0" fmla="*/ 0 w 6526554"/>
              <a:gd name="connsiteY0" fmla="*/ 0 h 5178708"/>
              <a:gd name="connsiteX1" fmla="*/ 6526554 w 6526554"/>
              <a:gd name="connsiteY1" fmla="*/ 28280 h 5178708"/>
              <a:gd name="connsiteX2" fmla="*/ 6152687 w 6526554"/>
              <a:gd name="connsiteY2" fmla="*/ 2645915 h 5178708"/>
              <a:gd name="connsiteX3" fmla="*/ 4942851 w 6526554"/>
              <a:gd name="connsiteY3" fmla="*/ 5178708 h 5178708"/>
              <a:gd name="connsiteX4" fmla="*/ 0 w 6526554"/>
              <a:gd name="connsiteY4" fmla="*/ 5178707 h 5178708"/>
              <a:gd name="connsiteX5" fmla="*/ 0 w 6526554"/>
              <a:gd name="connsiteY5" fmla="*/ 0 h 5178708"/>
              <a:gd name="connsiteX0" fmla="*/ 0 w 6526554"/>
              <a:gd name="connsiteY0" fmla="*/ 0 h 5178708"/>
              <a:gd name="connsiteX1" fmla="*/ 6526554 w 6526554"/>
              <a:gd name="connsiteY1" fmla="*/ 28280 h 5178708"/>
              <a:gd name="connsiteX2" fmla="*/ 6152687 w 6526554"/>
              <a:gd name="connsiteY2" fmla="*/ 2645915 h 5178708"/>
              <a:gd name="connsiteX3" fmla="*/ 4942851 w 6526554"/>
              <a:gd name="connsiteY3" fmla="*/ 5178708 h 5178708"/>
              <a:gd name="connsiteX4" fmla="*/ 0 w 6526554"/>
              <a:gd name="connsiteY4" fmla="*/ 5178707 h 5178708"/>
              <a:gd name="connsiteX5" fmla="*/ 0 w 6526554"/>
              <a:gd name="connsiteY5" fmla="*/ 0 h 517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6554" h="5178708">
                <a:moveTo>
                  <a:pt x="0" y="0"/>
                </a:moveTo>
                <a:lnTo>
                  <a:pt x="6526554" y="28280"/>
                </a:lnTo>
                <a:cubicBezTo>
                  <a:pt x="6453763" y="1168923"/>
                  <a:pt x="6416637" y="1787510"/>
                  <a:pt x="6152687" y="2645915"/>
                </a:cubicBezTo>
                <a:cubicBezTo>
                  <a:pt x="5888737" y="3504320"/>
                  <a:pt x="5520509" y="4358576"/>
                  <a:pt x="4942851" y="5178708"/>
                </a:cubicBezTo>
                <a:lnTo>
                  <a:pt x="0" y="51787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dirty="0"/>
              <a:t>Color Box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652382-1180-0543-BEF0-D1CEF8E16B2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7176" y="2486979"/>
            <a:ext cx="5904709" cy="3546176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Description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02268EC-C85F-134D-AA45-4C26B9405E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176" y="992958"/>
            <a:ext cx="5904709" cy="1352549"/>
          </a:xfrm>
        </p:spPr>
        <p:txBody>
          <a:bodyPr anchor="t">
            <a:noAutofit/>
          </a:bodyPr>
          <a:lstStyle>
            <a:lvl1pPr algn="l">
              <a:defRPr sz="4000" b="1" i="0">
                <a:solidFill>
                  <a:schemeClr val="bg1"/>
                </a:solidFill>
                <a:latin typeface="Lub Dub Bold" panose="020B0603030403020204" pitchFamily="34" charset="77"/>
              </a:defRPr>
            </a:lvl1pPr>
            <a:lvl2pPr>
              <a:defRPr sz="2267" b="1">
                <a:solidFill>
                  <a:schemeClr val="bg1"/>
                </a:solidFill>
              </a:defRPr>
            </a:lvl2pPr>
            <a:lvl3pPr>
              <a:defRPr sz="2267" b="1">
                <a:solidFill>
                  <a:schemeClr val="bg1"/>
                </a:solidFill>
              </a:defRPr>
            </a:lvl3pPr>
            <a:lvl4pPr>
              <a:defRPr sz="2267" b="1">
                <a:solidFill>
                  <a:schemeClr val="bg1"/>
                </a:solidFill>
              </a:defRPr>
            </a:lvl4pPr>
            <a:lvl5pPr>
              <a:defRPr sz="2267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 TITLE ALL CAPS AT 30PTS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46692A-AFF5-BF40-844E-2040B93DC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ACC084-CD0B-CB4B-B676-E1F136367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94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987" y="819631"/>
            <a:ext cx="9169613" cy="1302680"/>
          </a:xfrm>
        </p:spPr>
        <p:txBody>
          <a:bodyPr/>
          <a:lstStyle/>
          <a:p>
            <a:r>
              <a:rPr lang="en-US" dirty="0"/>
              <a:t>TITLE IS ALL CAPS AT 25-30PTS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B44ECE-86B5-1546-90EE-B76F64432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87" y="5425947"/>
            <a:ext cx="7340813" cy="365127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Caption is </a:t>
            </a:r>
            <a:r>
              <a:rPr lang="en-US" dirty="0" err="1"/>
              <a:t>Lub</a:t>
            </a:r>
            <a:r>
              <a:rPr lang="en-US" dirty="0"/>
              <a:t> Dub bold at 12pts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F097492-6E69-214B-BD02-CA15B4A9F8F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836" y="1440874"/>
            <a:ext cx="9096109" cy="428813"/>
          </a:xfrm>
        </p:spPr>
        <p:txBody>
          <a:bodyPr>
            <a:normAutofit/>
          </a:bodyPr>
          <a:lstStyle>
            <a:lvl1pPr>
              <a:defRPr sz="2133" b="1"/>
            </a:lvl1pPr>
          </a:lstStyle>
          <a:p>
            <a:pPr lvl="0"/>
            <a:r>
              <a:rPr lang="en-US" dirty="0"/>
              <a:t>Subtitle is </a:t>
            </a:r>
            <a:r>
              <a:rPr lang="en-US" dirty="0" err="1"/>
              <a:t>Lub</a:t>
            </a:r>
            <a:r>
              <a:rPr lang="en-US" dirty="0"/>
              <a:t> Dub Bold at 16pt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9AED67-7B86-D945-92A3-1DFD0097E806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F4EB02C-6FE6-1A47-8022-01232D336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C8ED1C2-16C7-D946-9CE1-ADDDF3A5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9C871F-FF2C-6445-9A92-4B74224E91E9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F9DE25A6-E189-8944-8155-DBC98DE156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C09F44B-8C8C-DA42-8499-36D5643DD8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1F1C95-9891-4249-BABE-04AE51533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59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5A5A6C-7113-A84B-B468-838B588EFB3F}"/>
              </a:ext>
            </a:extLst>
          </p:cNvPr>
          <p:cNvSpPr/>
          <p:nvPr userDrawn="1"/>
        </p:nvSpPr>
        <p:spPr>
          <a:xfrm>
            <a:off x="1" y="6271848"/>
            <a:ext cx="12191111" cy="58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A25DF4-2387-0B45-86B4-88EF29F6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1F02F99-B2C6-D040-908D-3EC8E64D8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/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8C73E0-5612-A34F-83E7-5E80DDE8939C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FD6C24FD-33DC-5D4C-83BA-8086C7E5B4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7" y="6356351"/>
            <a:ext cx="13269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C97E5A5-D2BC-7840-BED8-2470B465D5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836D56-853F-5F49-8046-A11DE0E35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2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3B4F64-CD41-0643-BB0C-5B4373946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6" y="6356351"/>
            <a:ext cx="7340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C466D7F-068F-ED47-9AD2-C0C74393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922" y="6356351"/>
            <a:ext cx="770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Lub Dub Medium" panose="020B0603030403020204" pitchFamily="34" charset="77"/>
              </a:defRPr>
            </a:lvl1pPr>
          </a:lstStyle>
          <a:p>
            <a:fld id="{0E35BBB0-73A1-954D-9854-C6F827AED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75C9A7-D338-384F-B0FF-23DB68C57AF4}"/>
              </a:ext>
            </a:extLst>
          </p:cNvPr>
          <p:cNvCxnSpPr>
            <a:cxnSpLocks/>
          </p:cNvCxnSpPr>
          <p:nvPr userDrawn="1"/>
        </p:nvCxnSpPr>
        <p:spPr>
          <a:xfrm>
            <a:off x="11367911" y="6356351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6FBB1B25-DCFA-AA41-B31B-1385B4F068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02026" y="6356351"/>
            <a:ext cx="132698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440E69F-038A-9F48-A685-1958D898F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8155" y="6356352"/>
            <a:ext cx="1600861" cy="365125"/>
          </a:xfrm>
        </p:spPr>
        <p:txBody>
          <a:bodyPr anchor="ctr">
            <a:normAutofit/>
          </a:bodyPr>
          <a:lstStyle>
            <a:lvl1pPr algn="r">
              <a:defRPr sz="106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Sponsored by: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8EC32-7002-774F-B7AC-A0277775B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3528" y="123552"/>
            <a:ext cx="715037" cy="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1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9E33-49A5-8054-5762-6A8C938B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1D742-8B78-450F-9C1C-C781F6D10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4B421-B523-1BF7-7B16-3C34F9063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9AFC9-4D3A-738D-9B89-986E7AD63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1A11F-A58D-FFFF-C835-B0A9A2238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4083A-421E-87CD-52E8-3BC1DADC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627CF-640F-8AD8-6DB5-BE8023FF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86ACC-079D-BF73-2BE1-C6B222D8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5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D0ECAF5-9958-A14D-A435-03CDAD7C93A5}"/>
              </a:ext>
            </a:extLst>
          </p:cNvPr>
          <p:cNvSpPr/>
          <p:nvPr userDrawn="1"/>
        </p:nvSpPr>
        <p:spPr>
          <a:xfrm>
            <a:off x="11467584" y="0"/>
            <a:ext cx="724416" cy="724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2B7117-B49F-A744-B2A2-035F484656EB}"/>
              </a:ext>
            </a:extLst>
          </p:cNvPr>
          <p:cNvGrpSpPr/>
          <p:nvPr userDrawn="1"/>
        </p:nvGrpSpPr>
        <p:grpSpPr>
          <a:xfrm rot="10800000">
            <a:off x="1465667" y="-710434"/>
            <a:ext cx="12585708" cy="7715505"/>
            <a:chOff x="-838594" y="-106106"/>
            <a:chExt cx="9439281" cy="5786629"/>
          </a:xfrm>
        </p:grpSpPr>
        <p:sp>
          <p:nvSpPr>
            <p:cNvPr id="8" name="Delay 2">
              <a:extLst>
                <a:ext uri="{FF2B5EF4-FFF2-40B4-BE49-F238E27FC236}">
                  <a16:creationId xmlns:a16="http://schemas.microsoft.com/office/drawing/2014/main" id="{2FE69FBA-751A-6C40-9984-B5EF4C49F529}"/>
                </a:ext>
              </a:extLst>
            </p:cNvPr>
            <p:cNvSpPr/>
            <p:nvPr userDrawn="1"/>
          </p:nvSpPr>
          <p:spPr>
            <a:xfrm>
              <a:off x="-66269" y="-32526"/>
              <a:ext cx="8369787" cy="5211233"/>
            </a:xfrm>
            <a:custGeom>
              <a:avLst/>
              <a:gdLst>
                <a:gd name="connsiteX0" fmla="*/ 0 w 4596617"/>
                <a:gd name="connsiteY0" fmla="*/ 0 h 5143500"/>
                <a:gd name="connsiteX1" fmla="*/ 2298309 w 4596617"/>
                <a:gd name="connsiteY1" fmla="*/ 0 h 5143500"/>
                <a:gd name="connsiteX2" fmla="*/ 4596618 w 4596617"/>
                <a:gd name="connsiteY2" fmla="*/ 2571750 h 5143500"/>
                <a:gd name="connsiteX3" fmla="*/ 2298309 w 4596617"/>
                <a:gd name="connsiteY3" fmla="*/ 5143500 h 5143500"/>
                <a:gd name="connsiteX4" fmla="*/ 0 w 4596617"/>
                <a:gd name="connsiteY4" fmla="*/ 5143500 h 5143500"/>
                <a:gd name="connsiteX5" fmla="*/ 0 w 4596617"/>
                <a:gd name="connsiteY5" fmla="*/ 0 h 5143500"/>
                <a:gd name="connsiteX0" fmla="*/ 0 w 4669398"/>
                <a:gd name="connsiteY0" fmla="*/ 0 h 5143500"/>
                <a:gd name="connsiteX1" fmla="*/ 3415909 w 4669398"/>
                <a:gd name="connsiteY1" fmla="*/ 0 h 5143500"/>
                <a:gd name="connsiteX2" fmla="*/ 4596618 w 4669398"/>
                <a:gd name="connsiteY2" fmla="*/ 2571750 h 5143500"/>
                <a:gd name="connsiteX3" fmla="*/ 2298309 w 4669398"/>
                <a:gd name="connsiteY3" fmla="*/ 5143500 h 5143500"/>
                <a:gd name="connsiteX4" fmla="*/ 0 w 4669398"/>
                <a:gd name="connsiteY4" fmla="*/ 5143500 h 5143500"/>
                <a:gd name="connsiteX5" fmla="*/ 0 w 4669398"/>
                <a:gd name="connsiteY5" fmla="*/ 0 h 5143500"/>
                <a:gd name="connsiteX0" fmla="*/ 0 w 4599664"/>
                <a:gd name="connsiteY0" fmla="*/ 0 h 5160433"/>
                <a:gd name="connsiteX1" fmla="*/ 3415909 w 4599664"/>
                <a:gd name="connsiteY1" fmla="*/ 0 h 5160433"/>
                <a:gd name="connsiteX2" fmla="*/ 4596618 w 4599664"/>
                <a:gd name="connsiteY2" fmla="*/ 2571750 h 5160433"/>
                <a:gd name="connsiteX3" fmla="*/ 3432843 w 4599664"/>
                <a:gd name="connsiteY3" fmla="*/ 5160433 h 5160433"/>
                <a:gd name="connsiteX4" fmla="*/ 0 w 4599664"/>
                <a:gd name="connsiteY4" fmla="*/ 5143500 h 5160433"/>
                <a:gd name="connsiteX5" fmla="*/ 0 w 4599664"/>
                <a:gd name="connsiteY5" fmla="*/ 0 h 5160433"/>
                <a:gd name="connsiteX0" fmla="*/ 0 w 4597172"/>
                <a:gd name="connsiteY0" fmla="*/ 0 h 5160433"/>
                <a:gd name="connsiteX1" fmla="*/ 3415909 w 4597172"/>
                <a:gd name="connsiteY1" fmla="*/ 0 h 5160433"/>
                <a:gd name="connsiteX2" fmla="*/ 4596618 w 4597172"/>
                <a:gd name="connsiteY2" fmla="*/ 2571750 h 5160433"/>
                <a:gd name="connsiteX3" fmla="*/ 3432843 w 4597172"/>
                <a:gd name="connsiteY3" fmla="*/ 5160433 h 5160433"/>
                <a:gd name="connsiteX4" fmla="*/ 0 w 4597172"/>
                <a:gd name="connsiteY4" fmla="*/ 5143500 h 5160433"/>
                <a:gd name="connsiteX5" fmla="*/ 0 w 4597172"/>
                <a:gd name="connsiteY5" fmla="*/ 0 h 5160433"/>
                <a:gd name="connsiteX0" fmla="*/ 0 w 4596683"/>
                <a:gd name="connsiteY0" fmla="*/ 0 h 5160433"/>
                <a:gd name="connsiteX1" fmla="*/ 3415909 w 4596683"/>
                <a:gd name="connsiteY1" fmla="*/ 0 h 5160433"/>
                <a:gd name="connsiteX2" fmla="*/ 4596618 w 4596683"/>
                <a:gd name="connsiteY2" fmla="*/ 2571750 h 5160433"/>
                <a:gd name="connsiteX3" fmla="*/ 3432843 w 4596683"/>
                <a:gd name="connsiteY3" fmla="*/ 5160433 h 5160433"/>
                <a:gd name="connsiteX4" fmla="*/ 0 w 4596683"/>
                <a:gd name="connsiteY4" fmla="*/ 5143500 h 5160433"/>
                <a:gd name="connsiteX5" fmla="*/ 0 w 4596683"/>
                <a:gd name="connsiteY5" fmla="*/ 0 h 5160433"/>
                <a:gd name="connsiteX0" fmla="*/ 0 w 4780413"/>
                <a:gd name="connsiteY0" fmla="*/ 33866 h 5194299"/>
                <a:gd name="connsiteX1" fmla="*/ 3991642 w 4780413"/>
                <a:gd name="connsiteY1" fmla="*/ 0 h 5194299"/>
                <a:gd name="connsiteX2" fmla="*/ 4596618 w 4780413"/>
                <a:gd name="connsiteY2" fmla="*/ 2605616 h 5194299"/>
                <a:gd name="connsiteX3" fmla="*/ 3432843 w 4780413"/>
                <a:gd name="connsiteY3" fmla="*/ 5194299 h 5194299"/>
                <a:gd name="connsiteX4" fmla="*/ 0 w 4780413"/>
                <a:gd name="connsiteY4" fmla="*/ 5177366 h 5194299"/>
                <a:gd name="connsiteX5" fmla="*/ 0 w 4780413"/>
                <a:gd name="connsiteY5" fmla="*/ 33866 h 5194299"/>
                <a:gd name="connsiteX0" fmla="*/ 0 w 4608489"/>
                <a:gd name="connsiteY0" fmla="*/ 33866 h 5194299"/>
                <a:gd name="connsiteX1" fmla="*/ 3991642 w 4608489"/>
                <a:gd name="connsiteY1" fmla="*/ 0 h 5194299"/>
                <a:gd name="connsiteX2" fmla="*/ 4596618 w 4608489"/>
                <a:gd name="connsiteY2" fmla="*/ 2605616 h 5194299"/>
                <a:gd name="connsiteX3" fmla="*/ 3432843 w 4608489"/>
                <a:gd name="connsiteY3" fmla="*/ 5194299 h 5194299"/>
                <a:gd name="connsiteX4" fmla="*/ 0 w 4608489"/>
                <a:gd name="connsiteY4" fmla="*/ 5177366 h 5194299"/>
                <a:gd name="connsiteX5" fmla="*/ 0 w 4608489"/>
                <a:gd name="connsiteY5" fmla="*/ 33866 h 5194299"/>
                <a:gd name="connsiteX0" fmla="*/ 0 w 4660310"/>
                <a:gd name="connsiteY0" fmla="*/ 33866 h 5194299"/>
                <a:gd name="connsiteX1" fmla="*/ 3991642 w 4660310"/>
                <a:gd name="connsiteY1" fmla="*/ 0 h 5194299"/>
                <a:gd name="connsiteX2" fmla="*/ 4596618 w 4660310"/>
                <a:gd name="connsiteY2" fmla="*/ 2605616 h 5194299"/>
                <a:gd name="connsiteX3" fmla="*/ 3906977 w 4660310"/>
                <a:gd name="connsiteY3" fmla="*/ 5194299 h 5194299"/>
                <a:gd name="connsiteX4" fmla="*/ 0 w 4660310"/>
                <a:gd name="connsiteY4" fmla="*/ 5177366 h 5194299"/>
                <a:gd name="connsiteX5" fmla="*/ 0 w 4660310"/>
                <a:gd name="connsiteY5" fmla="*/ 33866 h 5194299"/>
                <a:gd name="connsiteX0" fmla="*/ 0 w 4596981"/>
                <a:gd name="connsiteY0" fmla="*/ 33866 h 5194299"/>
                <a:gd name="connsiteX1" fmla="*/ 3991642 w 4596981"/>
                <a:gd name="connsiteY1" fmla="*/ 0 h 5194299"/>
                <a:gd name="connsiteX2" fmla="*/ 4596618 w 4596981"/>
                <a:gd name="connsiteY2" fmla="*/ 2605616 h 5194299"/>
                <a:gd name="connsiteX3" fmla="*/ 3906977 w 4596981"/>
                <a:gd name="connsiteY3" fmla="*/ 5194299 h 5194299"/>
                <a:gd name="connsiteX4" fmla="*/ 0 w 4596981"/>
                <a:gd name="connsiteY4" fmla="*/ 5177366 h 5194299"/>
                <a:gd name="connsiteX5" fmla="*/ 0 w 4596981"/>
                <a:gd name="connsiteY5" fmla="*/ 33866 h 5194299"/>
                <a:gd name="connsiteX0" fmla="*/ 0 w 4597991"/>
                <a:gd name="connsiteY0" fmla="*/ 33866 h 5194299"/>
                <a:gd name="connsiteX1" fmla="*/ 3991642 w 4597991"/>
                <a:gd name="connsiteY1" fmla="*/ 0 h 5194299"/>
                <a:gd name="connsiteX2" fmla="*/ 4596618 w 4597991"/>
                <a:gd name="connsiteY2" fmla="*/ 2605616 h 5194299"/>
                <a:gd name="connsiteX3" fmla="*/ 3822311 w 4597991"/>
                <a:gd name="connsiteY3" fmla="*/ 5194299 h 5194299"/>
                <a:gd name="connsiteX4" fmla="*/ 0 w 4597991"/>
                <a:gd name="connsiteY4" fmla="*/ 5177366 h 5194299"/>
                <a:gd name="connsiteX5" fmla="*/ 0 w 4597991"/>
                <a:gd name="connsiteY5" fmla="*/ 33866 h 5194299"/>
                <a:gd name="connsiteX0" fmla="*/ 0 w 4597991"/>
                <a:gd name="connsiteY0" fmla="*/ 33866 h 5194299"/>
                <a:gd name="connsiteX1" fmla="*/ 3991642 w 4597991"/>
                <a:gd name="connsiteY1" fmla="*/ 0 h 5194299"/>
                <a:gd name="connsiteX2" fmla="*/ 4596618 w 4597991"/>
                <a:gd name="connsiteY2" fmla="*/ 2605616 h 5194299"/>
                <a:gd name="connsiteX3" fmla="*/ 3822311 w 4597991"/>
                <a:gd name="connsiteY3" fmla="*/ 5194299 h 5194299"/>
                <a:gd name="connsiteX4" fmla="*/ 0 w 4597991"/>
                <a:gd name="connsiteY4" fmla="*/ 5177366 h 5194299"/>
                <a:gd name="connsiteX5" fmla="*/ 0 w 4597991"/>
                <a:gd name="connsiteY5" fmla="*/ 33866 h 5194299"/>
                <a:gd name="connsiteX0" fmla="*/ 0 w 4622138"/>
                <a:gd name="connsiteY0" fmla="*/ 33866 h 5194299"/>
                <a:gd name="connsiteX1" fmla="*/ 3991642 w 4622138"/>
                <a:gd name="connsiteY1" fmla="*/ 0 h 5194299"/>
                <a:gd name="connsiteX2" fmla="*/ 4596618 w 4622138"/>
                <a:gd name="connsiteY2" fmla="*/ 2605616 h 5194299"/>
                <a:gd name="connsiteX3" fmla="*/ 4042444 w 4622138"/>
                <a:gd name="connsiteY3" fmla="*/ 5194299 h 5194299"/>
                <a:gd name="connsiteX4" fmla="*/ 0 w 4622138"/>
                <a:gd name="connsiteY4" fmla="*/ 5177366 h 5194299"/>
                <a:gd name="connsiteX5" fmla="*/ 0 w 4622138"/>
                <a:gd name="connsiteY5" fmla="*/ 33866 h 5194299"/>
                <a:gd name="connsiteX0" fmla="*/ 0 w 4596798"/>
                <a:gd name="connsiteY0" fmla="*/ 33866 h 5211232"/>
                <a:gd name="connsiteX1" fmla="*/ 3991642 w 4596798"/>
                <a:gd name="connsiteY1" fmla="*/ 0 h 5211232"/>
                <a:gd name="connsiteX2" fmla="*/ 4596618 w 4596798"/>
                <a:gd name="connsiteY2" fmla="*/ 2605616 h 5211232"/>
                <a:gd name="connsiteX3" fmla="*/ 3940844 w 4596798"/>
                <a:gd name="connsiteY3" fmla="*/ 5211232 h 5211232"/>
                <a:gd name="connsiteX4" fmla="*/ 0 w 4596798"/>
                <a:gd name="connsiteY4" fmla="*/ 5177366 h 5211232"/>
                <a:gd name="connsiteX5" fmla="*/ 0 w 4596798"/>
                <a:gd name="connsiteY5" fmla="*/ 33866 h 5211232"/>
                <a:gd name="connsiteX0" fmla="*/ 0 w 4596752"/>
                <a:gd name="connsiteY0" fmla="*/ 33866 h 5211232"/>
                <a:gd name="connsiteX1" fmla="*/ 3991642 w 4596752"/>
                <a:gd name="connsiteY1" fmla="*/ 0 h 5211232"/>
                <a:gd name="connsiteX2" fmla="*/ 4596618 w 4596752"/>
                <a:gd name="connsiteY2" fmla="*/ 2605616 h 5211232"/>
                <a:gd name="connsiteX3" fmla="*/ 3940844 w 4596752"/>
                <a:gd name="connsiteY3" fmla="*/ 5211232 h 5211232"/>
                <a:gd name="connsiteX4" fmla="*/ 0 w 4596752"/>
                <a:gd name="connsiteY4" fmla="*/ 5177366 h 5211232"/>
                <a:gd name="connsiteX5" fmla="*/ 0 w 4596752"/>
                <a:gd name="connsiteY5" fmla="*/ 33866 h 5211232"/>
                <a:gd name="connsiteX0" fmla="*/ 0 w 4596752"/>
                <a:gd name="connsiteY0" fmla="*/ 33866 h 5211232"/>
                <a:gd name="connsiteX1" fmla="*/ 3991642 w 4596752"/>
                <a:gd name="connsiteY1" fmla="*/ 0 h 5211232"/>
                <a:gd name="connsiteX2" fmla="*/ 4596618 w 4596752"/>
                <a:gd name="connsiteY2" fmla="*/ 2605616 h 5211232"/>
                <a:gd name="connsiteX3" fmla="*/ 3940844 w 4596752"/>
                <a:gd name="connsiteY3" fmla="*/ 5211232 h 5211232"/>
                <a:gd name="connsiteX4" fmla="*/ 0 w 4596752"/>
                <a:gd name="connsiteY4" fmla="*/ 5177366 h 5211232"/>
                <a:gd name="connsiteX5" fmla="*/ 0 w 4596752"/>
                <a:gd name="connsiteY5" fmla="*/ 33866 h 5211232"/>
                <a:gd name="connsiteX0" fmla="*/ 0 w 4613685"/>
                <a:gd name="connsiteY0" fmla="*/ 0 h 5211233"/>
                <a:gd name="connsiteX1" fmla="*/ 4008575 w 4613685"/>
                <a:gd name="connsiteY1" fmla="*/ 1 h 5211233"/>
                <a:gd name="connsiteX2" fmla="*/ 4613551 w 4613685"/>
                <a:gd name="connsiteY2" fmla="*/ 2605617 h 5211233"/>
                <a:gd name="connsiteX3" fmla="*/ 3957777 w 4613685"/>
                <a:gd name="connsiteY3" fmla="*/ 5211233 h 5211233"/>
                <a:gd name="connsiteX4" fmla="*/ 16933 w 4613685"/>
                <a:gd name="connsiteY4" fmla="*/ 5177367 h 5211233"/>
                <a:gd name="connsiteX5" fmla="*/ 0 w 4613685"/>
                <a:gd name="connsiteY5" fmla="*/ 0 h 5211233"/>
                <a:gd name="connsiteX0" fmla="*/ 0 w 4892215"/>
                <a:gd name="connsiteY0" fmla="*/ 0 h 5211233"/>
                <a:gd name="connsiteX1" fmla="*/ 4810044 w 4892215"/>
                <a:gd name="connsiteY1" fmla="*/ 1 h 5211233"/>
                <a:gd name="connsiteX2" fmla="*/ 4613551 w 4892215"/>
                <a:gd name="connsiteY2" fmla="*/ 2605617 h 5211233"/>
                <a:gd name="connsiteX3" fmla="*/ 3957777 w 4892215"/>
                <a:gd name="connsiteY3" fmla="*/ 5211233 h 5211233"/>
                <a:gd name="connsiteX4" fmla="*/ 16933 w 4892215"/>
                <a:gd name="connsiteY4" fmla="*/ 5177367 h 5211233"/>
                <a:gd name="connsiteX5" fmla="*/ 0 w 4892215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613551 w 4810044"/>
                <a:gd name="connsiteY2" fmla="*/ 2605617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436604 w 4810044"/>
                <a:gd name="connsiteY2" fmla="*/ 2588684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592734 w 4810044"/>
                <a:gd name="connsiteY2" fmla="*/ 2622550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592734 w 4810044"/>
                <a:gd name="connsiteY2" fmla="*/ 2622550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177367"/>
                <a:gd name="connsiteX1" fmla="*/ 4810044 w 4810044"/>
                <a:gd name="connsiteY1" fmla="*/ 1 h 5177367"/>
                <a:gd name="connsiteX2" fmla="*/ 4592734 w 4810044"/>
                <a:gd name="connsiteY2" fmla="*/ 2622550 h 5177367"/>
                <a:gd name="connsiteX3" fmla="*/ 3458161 w 4810044"/>
                <a:gd name="connsiteY3" fmla="*/ 4872566 h 5177367"/>
                <a:gd name="connsiteX4" fmla="*/ 16933 w 4810044"/>
                <a:gd name="connsiteY4" fmla="*/ 5177367 h 5177367"/>
                <a:gd name="connsiteX5" fmla="*/ 0 w 4810044"/>
                <a:gd name="connsiteY5" fmla="*/ 0 h 5177367"/>
                <a:gd name="connsiteX0" fmla="*/ 0 w 4810044"/>
                <a:gd name="connsiteY0" fmla="*/ 0 h 5194299"/>
                <a:gd name="connsiteX1" fmla="*/ 4810044 w 4810044"/>
                <a:gd name="connsiteY1" fmla="*/ 1 h 5194299"/>
                <a:gd name="connsiteX2" fmla="*/ 4592734 w 4810044"/>
                <a:gd name="connsiteY2" fmla="*/ 2622550 h 5194299"/>
                <a:gd name="connsiteX3" fmla="*/ 3822465 w 4810044"/>
                <a:gd name="connsiteY3" fmla="*/ 5194299 h 5194299"/>
                <a:gd name="connsiteX4" fmla="*/ 16933 w 4810044"/>
                <a:gd name="connsiteY4" fmla="*/ 5177367 h 5194299"/>
                <a:gd name="connsiteX5" fmla="*/ 0 w 4810044"/>
                <a:gd name="connsiteY5" fmla="*/ 0 h 5194299"/>
                <a:gd name="connsiteX0" fmla="*/ 0 w 4810044"/>
                <a:gd name="connsiteY0" fmla="*/ 0 h 5194299"/>
                <a:gd name="connsiteX1" fmla="*/ 4810044 w 4810044"/>
                <a:gd name="connsiteY1" fmla="*/ 1 h 5194299"/>
                <a:gd name="connsiteX2" fmla="*/ 4592734 w 4810044"/>
                <a:gd name="connsiteY2" fmla="*/ 2622550 h 5194299"/>
                <a:gd name="connsiteX3" fmla="*/ 3822465 w 4810044"/>
                <a:gd name="connsiteY3" fmla="*/ 5194299 h 5194299"/>
                <a:gd name="connsiteX4" fmla="*/ 16933 w 4810044"/>
                <a:gd name="connsiteY4" fmla="*/ 5177367 h 5194299"/>
                <a:gd name="connsiteX5" fmla="*/ 0 w 4810044"/>
                <a:gd name="connsiteY5" fmla="*/ 0 h 5194299"/>
                <a:gd name="connsiteX0" fmla="*/ 0 w 4810044"/>
                <a:gd name="connsiteY0" fmla="*/ 0 h 5194299"/>
                <a:gd name="connsiteX1" fmla="*/ 4810044 w 4810044"/>
                <a:gd name="connsiteY1" fmla="*/ 1 h 5194299"/>
                <a:gd name="connsiteX2" fmla="*/ 4592734 w 4810044"/>
                <a:gd name="connsiteY2" fmla="*/ 2622550 h 5194299"/>
                <a:gd name="connsiteX3" fmla="*/ 3822465 w 4810044"/>
                <a:gd name="connsiteY3" fmla="*/ 5194299 h 5194299"/>
                <a:gd name="connsiteX4" fmla="*/ 16933 w 4810044"/>
                <a:gd name="connsiteY4" fmla="*/ 5177367 h 5194299"/>
                <a:gd name="connsiteX5" fmla="*/ 0 w 4810044"/>
                <a:gd name="connsiteY5" fmla="*/ 0 h 5194299"/>
                <a:gd name="connsiteX0" fmla="*/ 0 w 4810044"/>
                <a:gd name="connsiteY0" fmla="*/ 0 h 5211232"/>
                <a:gd name="connsiteX1" fmla="*/ 4810044 w 4810044"/>
                <a:gd name="connsiteY1" fmla="*/ 1 h 5211232"/>
                <a:gd name="connsiteX2" fmla="*/ 4592734 w 4810044"/>
                <a:gd name="connsiteY2" fmla="*/ 2622550 h 5211232"/>
                <a:gd name="connsiteX3" fmla="*/ 3843283 w 4810044"/>
                <a:gd name="connsiteY3" fmla="*/ 5211232 h 5211232"/>
                <a:gd name="connsiteX4" fmla="*/ 16933 w 4810044"/>
                <a:gd name="connsiteY4" fmla="*/ 5177367 h 5211232"/>
                <a:gd name="connsiteX5" fmla="*/ 0 w 4810044"/>
                <a:gd name="connsiteY5" fmla="*/ 0 h 5211232"/>
                <a:gd name="connsiteX0" fmla="*/ 0 w 4810044"/>
                <a:gd name="connsiteY0" fmla="*/ 0 h 5211232"/>
                <a:gd name="connsiteX1" fmla="*/ 4810044 w 4810044"/>
                <a:gd name="connsiteY1" fmla="*/ 1 h 5211232"/>
                <a:gd name="connsiteX2" fmla="*/ 4592734 w 4810044"/>
                <a:gd name="connsiteY2" fmla="*/ 2622550 h 5211232"/>
                <a:gd name="connsiteX3" fmla="*/ 3843283 w 4810044"/>
                <a:gd name="connsiteY3" fmla="*/ 5211232 h 5211232"/>
                <a:gd name="connsiteX4" fmla="*/ 16933 w 4810044"/>
                <a:gd name="connsiteY4" fmla="*/ 5177367 h 5211232"/>
                <a:gd name="connsiteX5" fmla="*/ 0 w 4810044"/>
                <a:gd name="connsiteY5" fmla="*/ 0 h 5211232"/>
                <a:gd name="connsiteX0" fmla="*/ 45913 w 4855957"/>
                <a:gd name="connsiteY0" fmla="*/ 0 h 5211233"/>
                <a:gd name="connsiteX1" fmla="*/ 4855957 w 4855957"/>
                <a:gd name="connsiteY1" fmla="*/ 1 h 5211233"/>
                <a:gd name="connsiteX2" fmla="*/ 4638647 w 4855957"/>
                <a:gd name="connsiteY2" fmla="*/ 2622550 h 5211233"/>
                <a:gd name="connsiteX3" fmla="*/ 3889196 w 4855957"/>
                <a:gd name="connsiteY3" fmla="*/ 5211232 h 5211233"/>
                <a:gd name="connsiteX4" fmla="*/ 394 w 4855957"/>
                <a:gd name="connsiteY4" fmla="*/ 5211233 h 5211233"/>
                <a:gd name="connsiteX5" fmla="*/ 45913 w 4855957"/>
                <a:gd name="connsiteY5" fmla="*/ 0 h 5211233"/>
                <a:gd name="connsiteX0" fmla="*/ 15112 w 4825156"/>
                <a:gd name="connsiteY0" fmla="*/ 0 h 5211233"/>
                <a:gd name="connsiteX1" fmla="*/ 4825156 w 4825156"/>
                <a:gd name="connsiteY1" fmla="*/ 1 h 5211233"/>
                <a:gd name="connsiteX2" fmla="*/ 4607846 w 4825156"/>
                <a:gd name="connsiteY2" fmla="*/ 2622550 h 5211233"/>
                <a:gd name="connsiteX3" fmla="*/ 3858395 w 4825156"/>
                <a:gd name="connsiteY3" fmla="*/ 5211232 h 5211233"/>
                <a:gd name="connsiteX4" fmla="*/ 819 w 4825156"/>
                <a:gd name="connsiteY4" fmla="*/ 5211233 h 5211233"/>
                <a:gd name="connsiteX5" fmla="*/ 15112 w 4825156"/>
                <a:gd name="connsiteY5" fmla="*/ 0 h 5211233"/>
                <a:gd name="connsiteX0" fmla="*/ 15112 w 4826846"/>
                <a:gd name="connsiteY0" fmla="*/ 0 h 5211233"/>
                <a:gd name="connsiteX1" fmla="*/ 4825156 w 4826846"/>
                <a:gd name="connsiteY1" fmla="*/ 1 h 5211233"/>
                <a:gd name="connsiteX2" fmla="*/ 4607846 w 4826846"/>
                <a:gd name="connsiteY2" fmla="*/ 2622550 h 5211233"/>
                <a:gd name="connsiteX3" fmla="*/ 3858395 w 4826846"/>
                <a:gd name="connsiteY3" fmla="*/ 5211232 h 5211233"/>
                <a:gd name="connsiteX4" fmla="*/ 819 w 4826846"/>
                <a:gd name="connsiteY4" fmla="*/ 5211233 h 5211233"/>
                <a:gd name="connsiteX5" fmla="*/ 15112 w 4826846"/>
                <a:gd name="connsiteY5" fmla="*/ 0 h 5211233"/>
                <a:gd name="connsiteX0" fmla="*/ 15112 w 4843990"/>
                <a:gd name="connsiteY0" fmla="*/ 0 h 5211233"/>
                <a:gd name="connsiteX1" fmla="*/ 4842540 w 4843990"/>
                <a:gd name="connsiteY1" fmla="*/ 9428 h 5211233"/>
                <a:gd name="connsiteX2" fmla="*/ 4607846 w 4843990"/>
                <a:gd name="connsiteY2" fmla="*/ 2622550 h 5211233"/>
                <a:gd name="connsiteX3" fmla="*/ 3858395 w 4843990"/>
                <a:gd name="connsiteY3" fmla="*/ 5211232 h 5211233"/>
                <a:gd name="connsiteX4" fmla="*/ 819 w 4843990"/>
                <a:gd name="connsiteY4" fmla="*/ 5211233 h 5211233"/>
                <a:gd name="connsiteX5" fmla="*/ 15112 w 4843990"/>
                <a:gd name="connsiteY5" fmla="*/ 0 h 5211233"/>
                <a:gd name="connsiteX0" fmla="*/ 15112 w 4842540"/>
                <a:gd name="connsiteY0" fmla="*/ 0 h 5211233"/>
                <a:gd name="connsiteX1" fmla="*/ 4842540 w 4842540"/>
                <a:gd name="connsiteY1" fmla="*/ 9428 h 5211233"/>
                <a:gd name="connsiteX2" fmla="*/ 4607846 w 4842540"/>
                <a:gd name="connsiteY2" fmla="*/ 2622550 h 5211233"/>
                <a:gd name="connsiteX3" fmla="*/ 3858395 w 4842540"/>
                <a:gd name="connsiteY3" fmla="*/ 5211232 h 5211233"/>
                <a:gd name="connsiteX4" fmla="*/ 819 w 4842540"/>
                <a:gd name="connsiteY4" fmla="*/ 5211233 h 5211233"/>
                <a:gd name="connsiteX5" fmla="*/ 15112 w 4842540"/>
                <a:gd name="connsiteY5" fmla="*/ 0 h 5211233"/>
                <a:gd name="connsiteX0" fmla="*/ 15112 w 4842540"/>
                <a:gd name="connsiteY0" fmla="*/ 0 h 5211233"/>
                <a:gd name="connsiteX1" fmla="*/ 4842540 w 4842540"/>
                <a:gd name="connsiteY1" fmla="*/ 9428 h 5211233"/>
                <a:gd name="connsiteX2" fmla="*/ 4607846 w 4842540"/>
                <a:gd name="connsiteY2" fmla="*/ 2622550 h 5211233"/>
                <a:gd name="connsiteX3" fmla="*/ 3858395 w 4842540"/>
                <a:gd name="connsiteY3" fmla="*/ 5211232 h 5211233"/>
                <a:gd name="connsiteX4" fmla="*/ 819 w 4842540"/>
                <a:gd name="connsiteY4" fmla="*/ 5211233 h 5211233"/>
                <a:gd name="connsiteX5" fmla="*/ 15112 w 4842540"/>
                <a:gd name="connsiteY5" fmla="*/ 0 h 52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2540" h="5211233">
                  <a:moveTo>
                    <a:pt x="15112" y="0"/>
                  </a:moveTo>
                  <a:lnTo>
                    <a:pt x="4842540" y="9428"/>
                  </a:lnTo>
                  <a:cubicBezTo>
                    <a:pt x="4821523" y="757112"/>
                    <a:pt x="4771870" y="1755583"/>
                    <a:pt x="4607846" y="2622550"/>
                  </a:cubicBezTo>
                  <a:cubicBezTo>
                    <a:pt x="4443822" y="3489517"/>
                    <a:pt x="4307302" y="4076699"/>
                    <a:pt x="3858395" y="5211232"/>
                  </a:cubicBezTo>
                  <a:lnTo>
                    <a:pt x="819" y="5211233"/>
                  </a:lnTo>
                  <a:cubicBezTo>
                    <a:pt x="-4825" y="3485444"/>
                    <a:pt x="20756" y="1725789"/>
                    <a:pt x="1511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shade val="30000"/>
                    <a:satMod val="115000"/>
                  </a:schemeClr>
                </a:gs>
                <a:gs pos="0">
                  <a:schemeClr val="accent1">
                    <a:shade val="675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Delay 2">
              <a:extLst>
                <a:ext uri="{FF2B5EF4-FFF2-40B4-BE49-F238E27FC236}">
                  <a16:creationId xmlns:a16="http://schemas.microsoft.com/office/drawing/2014/main" id="{93C80465-6897-A642-84B9-3405032045C5}"/>
                </a:ext>
              </a:extLst>
            </p:cNvPr>
            <p:cNvSpPr/>
            <p:nvPr userDrawn="1"/>
          </p:nvSpPr>
          <p:spPr>
            <a:xfrm>
              <a:off x="-341377" y="-106105"/>
              <a:ext cx="8755925" cy="5786628"/>
            </a:xfrm>
            <a:custGeom>
              <a:avLst/>
              <a:gdLst>
                <a:gd name="connsiteX0" fmla="*/ 0 w 4596617"/>
                <a:gd name="connsiteY0" fmla="*/ 0 h 5143500"/>
                <a:gd name="connsiteX1" fmla="*/ 2298309 w 4596617"/>
                <a:gd name="connsiteY1" fmla="*/ 0 h 5143500"/>
                <a:gd name="connsiteX2" fmla="*/ 4596618 w 4596617"/>
                <a:gd name="connsiteY2" fmla="*/ 2571750 h 5143500"/>
                <a:gd name="connsiteX3" fmla="*/ 2298309 w 4596617"/>
                <a:gd name="connsiteY3" fmla="*/ 5143500 h 5143500"/>
                <a:gd name="connsiteX4" fmla="*/ 0 w 4596617"/>
                <a:gd name="connsiteY4" fmla="*/ 5143500 h 5143500"/>
                <a:gd name="connsiteX5" fmla="*/ 0 w 4596617"/>
                <a:gd name="connsiteY5" fmla="*/ 0 h 5143500"/>
                <a:gd name="connsiteX0" fmla="*/ 0 w 4669398"/>
                <a:gd name="connsiteY0" fmla="*/ 0 h 5143500"/>
                <a:gd name="connsiteX1" fmla="*/ 3415909 w 4669398"/>
                <a:gd name="connsiteY1" fmla="*/ 0 h 5143500"/>
                <a:gd name="connsiteX2" fmla="*/ 4596618 w 4669398"/>
                <a:gd name="connsiteY2" fmla="*/ 2571750 h 5143500"/>
                <a:gd name="connsiteX3" fmla="*/ 2298309 w 4669398"/>
                <a:gd name="connsiteY3" fmla="*/ 5143500 h 5143500"/>
                <a:gd name="connsiteX4" fmla="*/ 0 w 4669398"/>
                <a:gd name="connsiteY4" fmla="*/ 5143500 h 5143500"/>
                <a:gd name="connsiteX5" fmla="*/ 0 w 4669398"/>
                <a:gd name="connsiteY5" fmla="*/ 0 h 5143500"/>
                <a:gd name="connsiteX0" fmla="*/ 0 w 4599664"/>
                <a:gd name="connsiteY0" fmla="*/ 0 h 5160433"/>
                <a:gd name="connsiteX1" fmla="*/ 3415909 w 4599664"/>
                <a:gd name="connsiteY1" fmla="*/ 0 h 5160433"/>
                <a:gd name="connsiteX2" fmla="*/ 4596618 w 4599664"/>
                <a:gd name="connsiteY2" fmla="*/ 2571750 h 5160433"/>
                <a:gd name="connsiteX3" fmla="*/ 3432843 w 4599664"/>
                <a:gd name="connsiteY3" fmla="*/ 5160433 h 5160433"/>
                <a:gd name="connsiteX4" fmla="*/ 0 w 4599664"/>
                <a:gd name="connsiteY4" fmla="*/ 5143500 h 5160433"/>
                <a:gd name="connsiteX5" fmla="*/ 0 w 4599664"/>
                <a:gd name="connsiteY5" fmla="*/ 0 h 5160433"/>
                <a:gd name="connsiteX0" fmla="*/ 0 w 4597172"/>
                <a:gd name="connsiteY0" fmla="*/ 0 h 5160433"/>
                <a:gd name="connsiteX1" fmla="*/ 3415909 w 4597172"/>
                <a:gd name="connsiteY1" fmla="*/ 0 h 5160433"/>
                <a:gd name="connsiteX2" fmla="*/ 4596618 w 4597172"/>
                <a:gd name="connsiteY2" fmla="*/ 2571750 h 5160433"/>
                <a:gd name="connsiteX3" fmla="*/ 3432843 w 4597172"/>
                <a:gd name="connsiteY3" fmla="*/ 5160433 h 5160433"/>
                <a:gd name="connsiteX4" fmla="*/ 0 w 4597172"/>
                <a:gd name="connsiteY4" fmla="*/ 5143500 h 5160433"/>
                <a:gd name="connsiteX5" fmla="*/ 0 w 4597172"/>
                <a:gd name="connsiteY5" fmla="*/ 0 h 5160433"/>
                <a:gd name="connsiteX0" fmla="*/ 0 w 4596683"/>
                <a:gd name="connsiteY0" fmla="*/ 0 h 5160433"/>
                <a:gd name="connsiteX1" fmla="*/ 3415909 w 4596683"/>
                <a:gd name="connsiteY1" fmla="*/ 0 h 5160433"/>
                <a:gd name="connsiteX2" fmla="*/ 4596618 w 4596683"/>
                <a:gd name="connsiteY2" fmla="*/ 2571750 h 5160433"/>
                <a:gd name="connsiteX3" fmla="*/ 3432843 w 4596683"/>
                <a:gd name="connsiteY3" fmla="*/ 5160433 h 5160433"/>
                <a:gd name="connsiteX4" fmla="*/ 0 w 4596683"/>
                <a:gd name="connsiteY4" fmla="*/ 5143500 h 5160433"/>
                <a:gd name="connsiteX5" fmla="*/ 0 w 4596683"/>
                <a:gd name="connsiteY5" fmla="*/ 0 h 5160433"/>
                <a:gd name="connsiteX0" fmla="*/ 0 w 4780413"/>
                <a:gd name="connsiteY0" fmla="*/ 33866 h 5194299"/>
                <a:gd name="connsiteX1" fmla="*/ 3991642 w 4780413"/>
                <a:gd name="connsiteY1" fmla="*/ 0 h 5194299"/>
                <a:gd name="connsiteX2" fmla="*/ 4596618 w 4780413"/>
                <a:gd name="connsiteY2" fmla="*/ 2605616 h 5194299"/>
                <a:gd name="connsiteX3" fmla="*/ 3432843 w 4780413"/>
                <a:gd name="connsiteY3" fmla="*/ 5194299 h 5194299"/>
                <a:gd name="connsiteX4" fmla="*/ 0 w 4780413"/>
                <a:gd name="connsiteY4" fmla="*/ 5177366 h 5194299"/>
                <a:gd name="connsiteX5" fmla="*/ 0 w 4780413"/>
                <a:gd name="connsiteY5" fmla="*/ 33866 h 5194299"/>
                <a:gd name="connsiteX0" fmla="*/ 0 w 4608489"/>
                <a:gd name="connsiteY0" fmla="*/ 33866 h 5194299"/>
                <a:gd name="connsiteX1" fmla="*/ 3991642 w 4608489"/>
                <a:gd name="connsiteY1" fmla="*/ 0 h 5194299"/>
                <a:gd name="connsiteX2" fmla="*/ 4596618 w 4608489"/>
                <a:gd name="connsiteY2" fmla="*/ 2605616 h 5194299"/>
                <a:gd name="connsiteX3" fmla="*/ 3432843 w 4608489"/>
                <a:gd name="connsiteY3" fmla="*/ 5194299 h 5194299"/>
                <a:gd name="connsiteX4" fmla="*/ 0 w 4608489"/>
                <a:gd name="connsiteY4" fmla="*/ 5177366 h 5194299"/>
                <a:gd name="connsiteX5" fmla="*/ 0 w 4608489"/>
                <a:gd name="connsiteY5" fmla="*/ 33866 h 5194299"/>
                <a:gd name="connsiteX0" fmla="*/ 0 w 4660310"/>
                <a:gd name="connsiteY0" fmla="*/ 33866 h 5194299"/>
                <a:gd name="connsiteX1" fmla="*/ 3991642 w 4660310"/>
                <a:gd name="connsiteY1" fmla="*/ 0 h 5194299"/>
                <a:gd name="connsiteX2" fmla="*/ 4596618 w 4660310"/>
                <a:gd name="connsiteY2" fmla="*/ 2605616 h 5194299"/>
                <a:gd name="connsiteX3" fmla="*/ 3906977 w 4660310"/>
                <a:gd name="connsiteY3" fmla="*/ 5194299 h 5194299"/>
                <a:gd name="connsiteX4" fmla="*/ 0 w 4660310"/>
                <a:gd name="connsiteY4" fmla="*/ 5177366 h 5194299"/>
                <a:gd name="connsiteX5" fmla="*/ 0 w 4660310"/>
                <a:gd name="connsiteY5" fmla="*/ 33866 h 5194299"/>
                <a:gd name="connsiteX0" fmla="*/ 0 w 4596981"/>
                <a:gd name="connsiteY0" fmla="*/ 33866 h 5194299"/>
                <a:gd name="connsiteX1" fmla="*/ 3991642 w 4596981"/>
                <a:gd name="connsiteY1" fmla="*/ 0 h 5194299"/>
                <a:gd name="connsiteX2" fmla="*/ 4596618 w 4596981"/>
                <a:gd name="connsiteY2" fmla="*/ 2605616 h 5194299"/>
                <a:gd name="connsiteX3" fmla="*/ 3906977 w 4596981"/>
                <a:gd name="connsiteY3" fmla="*/ 5194299 h 5194299"/>
                <a:gd name="connsiteX4" fmla="*/ 0 w 4596981"/>
                <a:gd name="connsiteY4" fmla="*/ 5177366 h 5194299"/>
                <a:gd name="connsiteX5" fmla="*/ 0 w 4596981"/>
                <a:gd name="connsiteY5" fmla="*/ 33866 h 5194299"/>
                <a:gd name="connsiteX0" fmla="*/ 0 w 4597991"/>
                <a:gd name="connsiteY0" fmla="*/ 33866 h 5194299"/>
                <a:gd name="connsiteX1" fmla="*/ 3991642 w 4597991"/>
                <a:gd name="connsiteY1" fmla="*/ 0 h 5194299"/>
                <a:gd name="connsiteX2" fmla="*/ 4596618 w 4597991"/>
                <a:gd name="connsiteY2" fmla="*/ 2605616 h 5194299"/>
                <a:gd name="connsiteX3" fmla="*/ 3822311 w 4597991"/>
                <a:gd name="connsiteY3" fmla="*/ 5194299 h 5194299"/>
                <a:gd name="connsiteX4" fmla="*/ 0 w 4597991"/>
                <a:gd name="connsiteY4" fmla="*/ 5177366 h 5194299"/>
                <a:gd name="connsiteX5" fmla="*/ 0 w 4597991"/>
                <a:gd name="connsiteY5" fmla="*/ 33866 h 5194299"/>
                <a:gd name="connsiteX0" fmla="*/ 0 w 4597991"/>
                <a:gd name="connsiteY0" fmla="*/ 33866 h 5194299"/>
                <a:gd name="connsiteX1" fmla="*/ 3991642 w 4597991"/>
                <a:gd name="connsiteY1" fmla="*/ 0 h 5194299"/>
                <a:gd name="connsiteX2" fmla="*/ 4596618 w 4597991"/>
                <a:gd name="connsiteY2" fmla="*/ 2605616 h 5194299"/>
                <a:gd name="connsiteX3" fmla="*/ 3822311 w 4597991"/>
                <a:gd name="connsiteY3" fmla="*/ 5194299 h 5194299"/>
                <a:gd name="connsiteX4" fmla="*/ 0 w 4597991"/>
                <a:gd name="connsiteY4" fmla="*/ 5177366 h 5194299"/>
                <a:gd name="connsiteX5" fmla="*/ 0 w 4597991"/>
                <a:gd name="connsiteY5" fmla="*/ 33866 h 5194299"/>
                <a:gd name="connsiteX0" fmla="*/ 0 w 4622138"/>
                <a:gd name="connsiteY0" fmla="*/ 33866 h 5194299"/>
                <a:gd name="connsiteX1" fmla="*/ 3991642 w 4622138"/>
                <a:gd name="connsiteY1" fmla="*/ 0 h 5194299"/>
                <a:gd name="connsiteX2" fmla="*/ 4596618 w 4622138"/>
                <a:gd name="connsiteY2" fmla="*/ 2605616 h 5194299"/>
                <a:gd name="connsiteX3" fmla="*/ 4042444 w 4622138"/>
                <a:gd name="connsiteY3" fmla="*/ 5194299 h 5194299"/>
                <a:gd name="connsiteX4" fmla="*/ 0 w 4622138"/>
                <a:gd name="connsiteY4" fmla="*/ 5177366 h 5194299"/>
                <a:gd name="connsiteX5" fmla="*/ 0 w 4622138"/>
                <a:gd name="connsiteY5" fmla="*/ 33866 h 5194299"/>
                <a:gd name="connsiteX0" fmla="*/ 0 w 4596798"/>
                <a:gd name="connsiteY0" fmla="*/ 33866 h 5211232"/>
                <a:gd name="connsiteX1" fmla="*/ 3991642 w 4596798"/>
                <a:gd name="connsiteY1" fmla="*/ 0 h 5211232"/>
                <a:gd name="connsiteX2" fmla="*/ 4596618 w 4596798"/>
                <a:gd name="connsiteY2" fmla="*/ 2605616 h 5211232"/>
                <a:gd name="connsiteX3" fmla="*/ 3940844 w 4596798"/>
                <a:gd name="connsiteY3" fmla="*/ 5211232 h 5211232"/>
                <a:gd name="connsiteX4" fmla="*/ 0 w 4596798"/>
                <a:gd name="connsiteY4" fmla="*/ 5177366 h 5211232"/>
                <a:gd name="connsiteX5" fmla="*/ 0 w 4596798"/>
                <a:gd name="connsiteY5" fmla="*/ 33866 h 5211232"/>
                <a:gd name="connsiteX0" fmla="*/ 0 w 4596752"/>
                <a:gd name="connsiteY0" fmla="*/ 33866 h 5211232"/>
                <a:gd name="connsiteX1" fmla="*/ 3991642 w 4596752"/>
                <a:gd name="connsiteY1" fmla="*/ 0 h 5211232"/>
                <a:gd name="connsiteX2" fmla="*/ 4596618 w 4596752"/>
                <a:gd name="connsiteY2" fmla="*/ 2605616 h 5211232"/>
                <a:gd name="connsiteX3" fmla="*/ 3940844 w 4596752"/>
                <a:gd name="connsiteY3" fmla="*/ 5211232 h 5211232"/>
                <a:gd name="connsiteX4" fmla="*/ 0 w 4596752"/>
                <a:gd name="connsiteY4" fmla="*/ 5177366 h 5211232"/>
                <a:gd name="connsiteX5" fmla="*/ 0 w 4596752"/>
                <a:gd name="connsiteY5" fmla="*/ 33866 h 5211232"/>
                <a:gd name="connsiteX0" fmla="*/ 0 w 4596752"/>
                <a:gd name="connsiteY0" fmla="*/ 33866 h 5211232"/>
                <a:gd name="connsiteX1" fmla="*/ 3991642 w 4596752"/>
                <a:gd name="connsiteY1" fmla="*/ 0 h 5211232"/>
                <a:gd name="connsiteX2" fmla="*/ 4596618 w 4596752"/>
                <a:gd name="connsiteY2" fmla="*/ 2605616 h 5211232"/>
                <a:gd name="connsiteX3" fmla="*/ 3940844 w 4596752"/>
                <a:gd name="connsiteY3" fmla="*/ 5211232 h 5211232"/>
                <a:gd name="connsiteX4" fmla="*/ 0 w 4596752"/>
                <a:gd name="connsiteY4" fmla="*/ 5177366 h 5211232"/>
                <a:gd name="connsiteX5" fmla="*/ 0 w 4596752"/>
                <a:gd name="connsiteY5" fmla="*/ 33866 h 5211232"/>
                <a:gd name="connsiteX0" fmla="*/ 0 w 4613685"/>
                <a:gd name="connsiteY0" fmla="*/ 0 h 5211233"/>
                <a:gd name="connsiteX1" fmla="*/ 4008575 w 4613685"/>
                <a:gd name="connsiteY1" fmla="*/ 1 h 5211233"/>
                <a:gd name="connsiteX2" fmla="*/ 4613551 w 4613685"/>
                <a:gd name="connsiteY2" fmla="*/ 2605617 h 5211233"/>
                <a:gd name="connsiteX3" fmla="*/ 3957777 w 4613685"/>
                <a:gd name="connsiteY3" fmla="*/ 5211233 h 5211233"/>
                <a:gd name="connsiteX4" fmla="*/ 16933 w 4613685"/>
                <a:gd name="connsiteY4" fmla="*/ 5177367 h 5211233"/>
                <a:gd name="connsiteX5" fmla="*/ 0 w 4613685"/>
                <a:gd name="connsiteY5" fmla="*/ 0 h 5211233"/>
                <a:gd name="connsiteX0" fmla="*/ 0 w 4892215"/>
                <a:gd name="connsiteY0" fmla="*/ 0 h 5211233"/>
                <a:gd name="connsiteX1" fmla="*/ 4810044 w 4892215"/>
                <a:gd name="connsiteY1" fmla="*/ 1 h 5211233"/>
                <a:gd name="connsiteX2" fmla="*/ 4613551 w 4892215"/>
                <a:gd name="connsiteY2" fmla="*/ 2605617 h 5211233"/>
                <a:gd name="connsiteX3" fmla="*/ 3957777 w 4892215"/>
                <a:gd name="connsiteY3" fmla="*/ 5211233 h 5211233"/>
                <a:gd name="connsiteX4" fmla="*/ 16933 w 4892215"/>
                <a:gd name="connsiteY4" fmla="*/ 5177367 h 5211233"/>
                <a:gd name="connsiteX5" fmla="*/ 0 w 4892215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613551 w 4810044"/>
                <a:gd name="connsiteY2" fmla="*/ 2605617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436604 w 4810044"/>
                <a:gd name="connsiteY2" fmla="*/ 2588684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592734 w 4810044"/>
                <a:gd name="connsiteY2" fmla="*/ 2622550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592734 w 4810044"/>
                <a:gd name="connsiteY2" fmla="*/ 2622550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177367"/>
                <a:gd name="connsiteX1" fmla="*/ 4810044 w 4810044"/>
                <a:gd name="connsiteY1" fmla="*/ 1 h 5177367"/>
                <a:gd name="connsiteX2" fmla="*/ 4592734 w 4810044"/>
                <a:gd name="connsiteY2" fmla="*/ 2622550 h 5177367"/>
                <a:gd name="connsiteX3" fmla="*/ 3458161 w 4810044"/>
                <a:gd name="connsiteY3" fmla="*/ 4872566 h 5177367"/>
                <a:gd name="connsiteX4" fmla="*/ 16933 w 4810044"/>
                <a:gd name="connsiteY4" fmla="*/ 5177367 h 5177367"/>
                <a:gd name="connsiteX5" fmla="*/ 0 w 4810044"/>
                <a:gd name="connsiteY5" fmla="*/ 0 h 5177367"/>
                <a:gd name="connsiteX0" fmla="*/ 0 w 4810044"/>
                <a:gd name="connsiteY0" fmla="*/ 0 h 5194299"/>
                <a:gd name="connsiteX1" fmla="*/ 4810044 w 4810044"/>
                <a:gd name="connsiteY1" fmla="*/ 1 h 5194299"/>
                <a:gd name="connsiteX2" fmla="*/ 4592734 w 4810044"/>
                <a:gd name="connsiteY2" fmla="*/ 2622550 h 5194299"/>
                <a:gd name="connsiteX3" fmla="*/ 3822465 w 4810044"/>
                <a:gd name="connsiteY3" fmla="*/ 5194299 h 5194299"/>
                <a:gd name="connsiteX4" fmla="*/ 16933 w 4810044"/>
                <a:gd name="connsiteY4" fmla="*/ 5177367 h 5194299"/>
                <a:gd name="connsiteX5" fmla="*/ 0 w 4810044"/>
                <a:gd name="connsiteY5" fmla="*/ 0 h 5194299"/>
                <a:gd name="connsiteX0" fmla="*/ 0 w 4810044"/>
                <a:gd name="connsiteY0" fmla="*/ 0 h 5194299"/>
                <a:gd name="connsiteX1" fmla="*/ 4810044 w 4810044"/>
                <a:gd name="connsiteY1" fmla="*/ 1 h 5194299"/>
                <a:gd name="connsiteX2" fmla="*/ 4592734 w 4810044"/>
                <a:gd name="connsiteY2" fmla="*/ 2622550 h 5194299"/>
                <a:gd name="connsiteX3" fmla="*/ 3822465 w 4810044"/>
                <a:gd name="connsiteY3" fmla="*/ 5194299 h 5194299"/>
                <a:gd name="connsiteX4" fmla="*/ 16933 w 4810044"/>
                <a:gd name="connsiteY4" fmla="*/ 5177367 h 5194299"/>
                <a:gd name="connsiteX5" fmla="*/ 0 w 4810044"/>
                <a:gd name="connsiteY5" fmla="*/ 0 h 5194299"/>
                <a:gd name="connsiteX0" fmla="*/ 0 w 4810044"/>
                <a:gd name="connsiteY0" fmla="*/ 0 h 5194299"/>
                <a:gd name="connsiteX1" fmla="*/ 4810044 w 4810044"/>
                <a:gd name="connsiteY1" fmla="*/ 1 h 5194299"/>
                <a:gd name="connsiteX2" fmla="*/ 4592734 w 4810044"/>
                <a:gd name="connsiteY2" fmla="*/ 2622550 h 5194299"/>
                <a:gd name="connsiteX3" fmla="*/ 3822465 w 4810044"/>
                <a:gd name="connsiteY3" fmla="*/ 5194299 h 5194299"/>
                <a:gd name="connsiteX4" fmla="*/ 16933 w 4810044"/>
                <a:gd name="connsiteY4" fmla="*/ 5177367 h 5194299"/>
                <a:gd name="connsiteX5" fmla="*/ 0 w 4810044"/>
                <a:gd name="connsiteY5" fmla="*/ 0 h 5194299"/>
                <a:gd name="connsiteX0" fmla="*/ 0 w 4810044"/>
                <a:gd name="connsiteY0" fmla="*/ 0 h 5211232"/>
                <a:gd name="connsiteX1" fmla="*/ 4810044 w 4810044"/>
                <a:gd name="connsiteY1" fmla="*/ 1 h 5211232"/>
                <a:gd name="connsiteX2" fmla="*/ 4592734 w 4810044"/>
                <a:gd name="connsiteY2" fmla="*/ 2622550 h 5211232"/>
                <a:gd name="connsiteX3" fmla="*/ 3843283 w 4810044"/>
                <a:gd name="connsiteY3" fmla="*/ 5211232 h 5211232"/>
                <a:gd name="connsiteX4" fmla="*/ 16933 w 4810044"/>
                <a:gd name="connsiteY4" fmla="*/ 5177367 h 5211232"/>
                <a:gd name="connsiteX5" fmla="*/ 0 w 4810044"/>
                <a:gd name="connsiteY5" fmla="*/ 0 h 5211232"/>
                <a:gd name="connsiteX0" fmla="*/ 0 w 4810044"/>
                <a:gd name="connsiteY0" fmla="*/ 0 h 5211232"/>
                <a:gd name="connsiteX1" fmla="*/ 4810044 w 4810044"/>
                <a:gd name="connsiteY1" fmla="*/ 1 h 5211232"/>
                <a:gd name="connsiteX2" fmla="*/ 4592734 w 4810044"/>
                <a:gd name="connsiteY2" fmla="*/ 2622550 h 5211232"/>
                <a:gd name="connsiteX3" fmla="*/ 3843283 w 4810044"/>
                <a:gd name="connsiteY3" fmla="*/ 5211232 h 5211232"/>
                <a:gd name="connsiteX4" fmla="*/ 16933 w 4810044"/>
                <a:gd name="connsiteY4" fmla="*/ 5177367 h 5211232"/>
                <a:gd name="connsiteX5" fmla="*/ 0 w 4810044"/>
                <a:gd name="connsiteY5" fmla="*/ 0 h 5211232"/>
                <a:gd name="connsiteX0" fmla="*/ 45913 w 4855957"/>
                <a:gd name="connsiteY0" fmla="*/ 0 h 5211233"/>
                <a:gd name="connsiteX1" fmla="*/ 4855957 w 4855957"/>
                <a:gd name="connsiteY1" fmla="*/ 1 h 5211233"/>
                <a:gd name="connsiteX2" fmla="*/ 4638647 w 4855957"/>
                <a:gd name="connsiteY2" fmla="*/ 2622550 h 5211233"/>
                <a:gd name="connsiteX3" fmla="*/ 3889196 w 4855957"/>
                <a:gd name="connsiteY3" fmla="*/ 5211232 h 5211233"/>
                <a:gd name="connsiteX4" fmla="*/ 394 w 4855957"/>
                <a:gd name="connsiteY4" fmla="*/ 5211233 h 5211233"/>
                <a:gd name="connsiteX5" fmla="*/ 45913 w 4855957"/>
                <a:gd name="connsiteY5" fmla="*/ 0 h 5211233"/>
                <a:gd name="connsiteX0" fmla="*/ 15112 w 4825156"/>
                <a:gd name="connsiteY0" fmla="*/ 0 h 5211233"/>
                <a:gd name="connsiteX1" fmla="*/ 4825156 w 4825156"/>
                <a:gd name="connsiteY1" fmla="*/ 1 h 5211233"/>
                <a:gd name="connsiteX2" fmla="*/ 4607846 w 4825156"/>
                <a:gd name="connsiteY2" fmla="*/ 2622550 h 5211233"/>
                <a:gd name="connsiteX3" fmla="*/ 3858395 w 4825156"/>
                <a:gd name="connsiteY3" fmla="*/ 5211232 h 5211233"/>
                <a:gd name="connsiteX4" fmla="*/ 819 w 4825156"/>
                <a:gd name="connsiteY4" fmla="*/ 5211233 h 5211233"/>
                <a:gd name="connsiteX5" fmla="*/ 15112 w 4825156"/>
                <a:gd name="connsiteY5" fmla="*/ 0 h 5211233"/>
                <a:gd name="connsiteX0" fmla="*/ 15112 w 4826846"/>
                <a:gd name="connsiteY0" fmla="*/ 0 h 5211233"/>
                <a:gd name="connsiteX1" fmla="*/ 4825156 w 4826846"/>
                <a:gd name="connsiteY1" fmla="*/ 1 h 5211233"/>
                <a:gd name="connsiteX2" fmla="*/ 4607846 w 4826846"/>
                <a:gd name="connsiteY2" fmla="*/ 2622550 h 5211233"/>
                <a:gd name="connsiteX3" fmla="*/ 3858395 w 4826846"/>
                <a:gd name="connsiteY3" fmla="*/ 5211232 h 5211233"/>
                <a:gd name="connsiteX4" fmla="*/ 819 w 4826846"/>
                <a:gd name="connsiteY4" fmla="*/ 5211233 h 5211233"/>
                <a:gd name="connsiteX5" fmla="*/ 15112 w 4826846"/>
                <a:gd name="connsiteY5" fmla="*/ 0 h 5211233"/>
                <a:gd name="connsiteX0" fmla="*/ 15112 w 4843990"/>
                <a:gd name="connsiteY0" fmla="*/ 0 h 5211233"/>
                <a:gd name="connsiteX1" fmla="*/ 4842540 w 4843990"/>
                <a:gd name="connsiteY1" fmla="*/ 9428 h 5211233"/>
                <a:gd name="connsiteX2" fmla="*/ 4607846 w 4843990"/>
                <a:gd name="connsiteY2" fmla="*/ 2622550 h 5211233"/>
                <a:gd name="connsiteX3" fmla="*/ 3858395 w 4843990"/>
                <a:gd name="connsiteY3" fmla="*/ 5211232 h 5211233"/>
                <a:gd name="connsiteX4" fmla="*/ 819 w 4843990"/>
                <a:gd name="connsiteY4" fmla="*/ 5211233 h 5211233"/>
                <a:gd name="connsiteX5" fmla="*/ 15112 w 4843990"/>
                <a:gd name="connsiteY5" fmla="*/ 0 h 5211233"/>
                <a:gd name="connsiteX0" fmla="*/ 15112 w 4842540"/>
                <a:gd name="connsiteY0" fmla="*/ 0 h 5211233"/>
                <a:gd name="connsiteX1" fmla="*/ 4842540 w 4842540"/>
                <a:gd name="connsiteY1" fmla="*/ 9428 h 5211233"/>
                <a:gd name="connsiteX2" fmla="*/ 4607846 w 4842540"/>
                <a:gd name="connsiteY2" fmla="*/ 2622550 h 5211233"/>
                <a:gd name="connsiteX3" fmla="*/ 3858395 w 4842540"/>
                <a:gd name="connsiteY3" fmla="*/ 5211232 h 5211233"/>
                <a:gd name="connsiteX4" fmla="*/ 819 w 4842540"/>
                <a:gd name="connsiteY4" fmla="*/ 5211233 h 5211233"/>
                <a:gd name="connsiteX5" fmla="*/ 15112 w 4842540"/>
                <a:gd name="connsiteY5" fmla="*/ 0 h 5211233"/>
                <a:gd name="connsiteX0" fmla="*/ 15112 w 4842540"/>
                <a:gd name="connsiteY0" fmla="*/ 0 h 5211233"/>
                <a:gd name="connsiteX1" fmla="*/ 4842540 w 4842540"/>
                <a:gd name="connsiteY1" fmla="*/ 9428 h 5211233"/>
                <a:gd name="connsiteX2" fmla="*/ 4607846 w 4842540"/>
                <a:gd name="connsiteY2" fmla="*/ 2622550 h 5211233"/>
                <a:gd name="connsiteX3" fmla="*/ 3858395 w 4842540"/>
                <a:gd name="connsiteY3" fmla="*/ 5211232 h 5211233"/>
                <a:gd name="connsiteX4" fmla="*/ 819 w 4842540"/>
                <a:gd name="connsiteY4" fmla="*/ 5211233 h 5211233"/>
                <a:gd name="connsiteX5" fmla="*/ 15112 w 4842540"/>
                <a:gd name="connsiteY5" fmla="*/ 0 h 52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2540" h="5211233">
                  <a:moveTo>
                    <a:pt x="15112" y="0"/>
                  </a:moveTo>
                  <a:lnTo>
                    <a:pt x="4842540" y="9428"/>
                  </a:lnTo>
                  <a:cubicBezTo>
                    <a:pt x="4821523" y="757112"/>
                    <a:pt x="4771870" y="1755583"/>
                    <a:pt x="4607846" y="2622550"/>
                  </a:cubicBezTo>
                  <a:cubicBezTo>
                    <a:pt x="4443822" y="3489517"/>
                    <a:pt x="4307302" y="4076699"/>
                    <a:pt x="3858395" y="5211232"/>
                  </a:cubicBezTo>
                  <a:lnTo>
                    <a:pt x="819" y="5211233"/>
                  </a:lnTo>
                  <a:cubicBezTo>
                    <a:pt x="-4825" y="3485444"/>
                    <a:pt x="20756" y="1725789"/>
                    <a:pt x="15112" y="0"/>
                  </a:cubicBez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Delay 2">
              <a:extLst>
                <a:ext uri="{FF2B5EF4-FFF2-40B4-BE49-F238E27FC236}">
                  <a16:creationId xmlns:a16="http://schemas.microsoft.com/office/drawing/2014/main" id="{FCC8CEDF-9D2A-7742-A93D-6498181029CC}"/>
                </a:ext>
              </a:extLst>
            </p:cNvPr>
            <p:cNvSpPr/>
            <p:nvPr userDrawn="1"/>
          </p:nvSpPr>
          <p:spPr>
            <a:xfrm>
              <a:off x="-838594" y="-106106"/>
              <a:ext cx="9439281" cy="5498237"/>
            </a:xfrm>
            <a:custGeom>
              <a:avLst/>
              <a:gdLst>
                <a:gd name="connsiteX0" fmla="*/ 0 w 4596617"/>
                <a:gd name="connsiteY0" fmla="*/ 0 h 5143500"/>
                <a:gd name="connsiteX1" fmla="*/ 2298309 w 4596617"/>
                <a:gd name="connsiteY1" fmla="*/ 0 h 5143500"/>
                <a:gd name="connsiteX2" fmla="*/ 4596618 w 4596617"/>
                <a:gd name="connsiteY2" fmla="*/ 2571750 h 5143500"/>
                <a:gd name="connsiteX3" fmla="*/ 2298309 w 4596617"/>
                <a:gd name="connsiteY3" fmla="*/ 5143500 h 5143500"/>
                <a:gd name="connsiteX4" fmla="*/ 0 w 4596617"/>
                <a:gd name="connsiteY4" fmla="*/ 5143500 h 5143500"/>
                <a:gd name="connsiteX5" fmla="*/ 0 w 4596617"/>
                <a:gd name="connsiteY5" fmla="*/ 0 h 5143500"/>
                <a:gd name="connsiteX0" fmla="*/ 0 w 4669398"/>
                <a:gd name="connsiteY0" fmla="*/ 0 h 5143500"/>
                <a:gd name="connsiteX1" fmla="*/ 3415909 w 4669398"/>
                <a:gd name="connsiteY1" fmla="*/ 0 h 5143500"/>
                <a:gd name="connsiteX2" fmla="*/ 4596618 w 4669398"/>
                <a:gd name="connsiteY2" fmla="*/ 2571750 h 5143500"/>
                <a:gd name="connsiteX3" fmla="*/ 2298309 w 4669398"/>
                <a:gd name="connsiteY3" fmla="*/ 5143500 h 5143500"/>
                <a:gd name="connsiteX4" fmla="*/ 0 w 4669398"/>
                <a:gd name="connsiteY4" fmla="*/ 5143500 h 5143500"/>
                <a:gd name="connsiteX5" fmla="*/ 0 w 4669398"/>
                <a:gd name="connsiteY5" fmla="*/ 0 h 5143500"/>
                <a:gd name="connsiteX0" fmla="*/ 0 w 4599664"/>
                <a:gd name="connsiteY0" fmla="*/ 0 h 5160433"/>
                <a:gd name="connsiteX1" fmla="*/ 3415909 w 4599664"/>
                <a:gd name="connsiteY1" fmla="*/ 0 h 5160433"/>
                <a:gd name="connsiteX2" fmla="*/ 4596618 w 4599664"/>
                <a:gd name="connsiteY2" fmla="*/ 2571750 h 5160433"/>
                <a:gd name="connsiteX3" fmla="*/ 3432843 w 4599664"/>
                <a:gd name="connsiteY3" fmla="*/ 5160433 h 5160433"/>
                <a:gd name="connsiteX4" fmla="*/ 0 w 4599664"/>
                <a:gd name="connsiteY4" fmla="*/ 5143500 h 5160433"/>
                <a:gd name="connsiteX5" fmla="*/ 0 w 4599664"/>
                <a:gd name="connsiteY5" fmla="*/ 0 h 5160433"/>
                <a:gd name="connsiteX0" fmla="*/ 0 w 4597172"/>
                <a:gd name="connsiteY0" fmla="*/ 0 h 5160433"/>
                <a:gd name="connsiteX1" fmla="*/ 3415909 w 4597172"/>
                <a:gd name="connsiteY1" fmla="*/ 0 h 5160433"/>
                <a:gd name="connsiteX2" fmla="*/ 4596618 w 4597172"/>
                <a:gd name="connsiteY2" fmla="*/ 2571750 h 5160433"/>
                <a:gd name="connsiteX3" fmla="*/ 3432843 w 4597172"/>
                <a:gd name="connsiteY3" fmla="*/ 5160433 h 5160433"/>
                <a:gd name="connsiteX4" fmla="*/ 0 w 4597172"/>
                <a:gd name="connsiteY4" fmla="*/ 5143500 h 5160433"/>
                <a:gd name="connsiteX5" fmla="*/ 0 w 4597172"/>
                <a:gd name="connsiteY5" fmla="*/ 0 h 5160433"/>
                <a:gd name="connsiteX0" fmla="*/ 0 w 4596683"/>
                <a:gd name="connsiteY0" fmla="*/ 0 h 5160433"/>
                <a:gd name="connsiteX1" fmla="*/ 3415909 w 4596683"/>
                <a:gd name="connsiteY1" fmla="*/ 0 h 5160433"/>
                <a:gd name="connsiteX2" fmla="*/ 4596618 w 4596683"/>
                <a:gd name="connsiteY2" fmla="*/ 2571750 h 5160433"/>
                <a:gd name="connsiteX3" fmla="*/ 3432843 w 4596683"/>
                <a:gd name="connsiteY3" fmla="*/ 5160433 h 5160433"/>
                <a:gd name="connsiteX4" fmla="*/ 0 w 4596683"/>
                <a:gd name="connsiteY4" fmla="*/ 5143500 h 5160433"/>
                <a:gd name="connsiteX5" fmla="*/ 0 w 4596683"/>
                <a:gd name="connsiteY5" fmla="*/ 0 h 5160433"/>
                <a:gd name="connsiteX0" fmla="*/ 0 w 4780413"/>
                <a:gd name="connsiteY0" fmla="*/ 33866 h 5194299"/>
                <a:gd name="connsiteX1" fmla="*/ 3991642 w 4780413"/>
                <a:gd name="connsiteY1" fmla="*/ 0 h 5194299"/>
                <a:gd name="connsiteX2" fmla="*/ 4596618 w 4780413"/>
                <a:gd name="connsiteY2" fmla="*/ 2605616 h 5194299"/>
                <a:gd name="connsiteX3" fmla="*/ 3432843 w 4780413"/>
                <a:gd name="connsiteY3" fmla="*/ 5194299 h 5194299"/>
                <a:gd name="connsiteX4" fmla="*/ 0 w 4780413"/>
                <a:gd name="connsiteY4" fmla="*/ 5177366 h 5194299"/>
                <a:gd name="connsiteX5" fmla="*/ 0 w 4780413"/>
                <a:gd name="connsiteY5" fmla="*/ 33866 h 5194299"/>
                <a:gd name="connsiteX0" fmla="*/ 0 w 4608489"/>
                <a:gd name="connsiteY0" fmla="*/ 33866 h 5194299"/>
                <a:gd name="connsiteX1" fmla="*/ 3991642 w 4608489"/>
                <a:gd name="connsiteY1" fmla="*/ 0 h 5194299"/>
                <a:gd name="connsiteX2" fmla="*/ 4596618 w 4608489"/>
                <a:gd name="connsiteY2" fmla="*/ 2605616 h 5194299"/>
                <a:gd name="connsiteX3" fmla="*/ 3432843 w 4608489"/>
                <a:gd name="connsiteY3" fmla="*/ 5194299 h 5194299"/>
                <a:gd name="connsiteX4" fmla="*/ 0 w 4608489"/>
                <a:gd name="connsiteY4" fmla="*/ 5177366 h 5194299"/>
                <a:gd name="connsiteX5" fmla="*/ 0 w 4608489"/>
                <a:gd name="connsiteY5" fmla="*/ 33866 h 5194299"/>
                <a:gd name="connsiteX0" fmla="*/ 0 w 4660310"/>
                <a:gd name="connsiteY0" fmla="*/ 33866 h 5194299"/>
                <a:gd name="connsiteX1" fmla="*/ 3991642 w 4660310"/>
                <a:gd name="connsiteY1" fmla="*/ 0 h 5194299"/>
                <a:gd name="connsiteX2" fmla="*/ 4596618 w 4660310"/>
                <a:gd name="connsiteY2" fmla="*/ 2605616 h 5194299"/>
                <a:gd name="connsiteX3" fmla="*/ 3906977 w 4660310"/>
                <a:gd name="connsiteY3" fmla="*/ 5194299 h 5194299"/>
                <a:gd name="connsiteX4" fmla="*/ 0 w 4660310"/>
                <a:gd name="connsiteY4" fmla="*/ 5177366 h 5194299"/>
                <a:gd name="connsiteX5" fmla="*/ 0 w 4660310"/>
                <a:gd name="connsiteY5" fmla="*/ 33866 h 5194299"/>
                <a:gd name="connsiteX0" fmla="*/ 0 w 4596981"/>
                <a:gd name="connsiteY0" fmla="*/ 33866 h 5194299"/>
                <a:gd name="connsiteX1" fmla="*/ 3991642 w 4596981"/>
                <a:gd name="connsiteY1" fmla="*/ 0 h 5194299"/>
                <a:gd name="connsiteX2" fmla="*/ 4596618 w 4596981"/>
                <a:gd name="connsiteY2" fmla="*/ 2605616 h 5194299"/>
                <a:gd name="connsiteX3" fmla="*/ 3906977 w 4596981"/>
                <a:gd name="connsiteY3" fmla="*/ 5194299 h 5194299"/>
                <a:gd name="connsiteX4" fmla="*/ 0 w 4596981"/>
                <a:gd name="connsiteY4" fmla="*/ 5177366 h 5194299"/>
                <a:gd name="connsiteX5" fmla="*/ 0 w 4596981"/>
                <a:gd name="connsiteY5" fmla="*/ 33866 h 5194299"/>
                <a:gd name="connsiteX0" fmla="*/ 0 w 4597991"/>
                <a:gd name="connsiteY0" fmla="*/ 33866 h 5194299"/>
                <a:gd name="connsiteX1" fmla="*/ 3991642 w 4597991"/>
                <a:gd name="connsiteY1" fmla="*/ 0 h 5194299"/>
                <a:gd name="connsiteX2" fmla="*/ 4596618 w 4597991"/>
                <a:gd name="connsiteY2" fmla="*/ 2605616 h 5194299"/>
                <a:gd name="connsiteX3" fmla="*/ 3822311 w 4597991"/>
                <a:gd name="connsiteY3" fmla="*/ 5194299 h 5194299"/>
                <a:gd name="connsiteX4" fmla="*/ 0 w 4597991"/>
                <a:gd name="connsiteY4" fmla="*/ 5177366 h 5194299"/>
                <a:gd name="connsiteX5" fmla="*/ 0 w 4597991"/>
                <a:gd name="connsiteY5" fmla="*/ 33866 h 5194299"/>
                <a:gd name="connsiteX0" fmla="*/ 0 w 4597991"/>
                <a:gd name="connsiteY0" fmla="*/ 33866 h 5194299"/>
                <a:gd name="connsiteX1" fmla="*/ 3991642 w 4597991"/>
                <a:gd name="connsiteY1" fmla="*/ 0 h 5194299"/>
                <a:gd name="connsiteX2" fmla="*/ 4596618 w 4597991"/>
                <a:gd name="connsiteY2" fmla="*/ 2605616 h 5194299"/>
                <a:gd name="connsiteX3" fmla="*/ 3822311 w 4597991"/>
                <a:gd name="connsiteY3" fmla="*/ 5194299 h 5194299"/>
                <a:gd name="connsiteX4" fmla="*/ 0 w 4597991"/>
                <a:gd name="connsiteY4" fmla="*/ 5177366 h 5194299"/>
                <a:gd name="connsiteX5" fmla="*/ 0 w 4597991"/>
                <a:gd name="connsiteY5" fmla="*/ 33866 h 5194299"/>
                <a:gd name="connsiteX0" fmla="*/ 0 w 4622138"/>
                <a:gd name="connsiteY0" fmla="*/ 33866 h 5194299"/>
                <a:gd name="connsiteX1" fmla="*/ 3991642 w 4622138"/>
                <a:gd name="connsiteY1" fmla="*/ 0 h 5194299"/>
                <a:gd name="connsiteX2" fmla="*/ 4596618 w 4622138"/>
                <a:gd name="connsiteY2" fmla="*/ 2605616 h 5194299"/>
                <a:gd name="connsiteX3" fmla="*/ 4042444 w 4622138"/>
                <a:gd name="connsiteY3" fmla="*/ 5194299 h 5194299"/>
                <a:gd name="connsiteX4" fmla="*/ 0 w 4622138"/>
                <a:gd name="connsiteY4" fmla="*/ 5177366 h 5194299"/>
                <a:gd name="connsiteX5" fmla="*/ 0 w 4622138"/>
                <a:gd name="connsiteY5" fmla="*/ 33866 h 5194299"/>
                <a:gd name="connsiteX0" fmla="*/ 0 w 4596798"/>
                <a:gd name="connsiteY0" fmla="*/ 33866 h 5211232"/>
                <a:gd name="connsiteX1" fmla="*/ 3991642 w 4596798"/>
                <a:gd name="connsiteY1" fmla="*/ 0 h 5211232"/>
                <a:gd name="connsiteX2" fmla="*/ 4596618 w 4596798"/>
                <a:gd name="connsiteY2" fmla="*/ 2605616 h 5211232"/>
                <a:gd name="connsiteX3" fmla="*/ 3940844 w 4596798"/>
                <a:gd name="connsiteY3" fmla="*/ 5211232 h 5211232"/>
                <a:gd name="connsiteX4" fmla="*/ 0 w 4596798"/>
                <a:gd name="connsiteY4" fmla="*/ 5177366 h 5211232"/>
                <a:gd name="connsiteX5" fmla="*/ 0 w 4596798"/>
                <a:gd name="connsiteY5" fmla="*/ 33866 h 5211232"/>
                <a:gd name="connsiteX0" fmla="*/ 0 w 4596752"/>
                <a:gd name="connsiteY0" fmla="*/ 33866 h 5211232"/>
                <a:gd name="connsiteX1" fmla="*/ 3991642 w 4596752"/>
                <a:gd name="connsiteY1" fmla="*/ 0 h 5211232"/>
                <a:gd name="connsiteX2" fmla="*/ 4596618 w 4596752"/>
                <a:gd name="connsiteY2" fmla="*/ 2605616 h 5211232"/>
                <a:gd name="connsiteX3" fmla="*/ 3940844 w 4596752"/>
                <a:gd name="connsiteY3" fmla="*/ 5211232 h 5211232"/>
                <a:gd name="connsiteX4" fmla="*/ 0 w 4596752"/>
                <a:gd name="connsiteY4" fmla="*/ 5177366 h 5211232"/>
                <a:gd name="connsiteX5" fmla="*/ 0 w 4596752"/>
                <a:gd name="connsiteY5" fmla="*/ 33866 h 5211232"/>
                <a:gd name="connsiteX0" fmla="*/ 0 w 4596752"/>
                <a:gd name="connsiteY0" fmla="*/ 33866 h 5211232"/>
                <a:gd name="connsiteX1" fmla="*/ 3991642 w 4596752"/>
                <a:gd name="connsiteY1" fmla="*/ 0 h 5211232"/>
                <a:gd name="connsiteX2" fmla="*/ 4596618 w 4596752"/>
                <a:gd name="connsiteY2" fmla="*/ 2605616 h 5211232"/>
                <a:gd name="connsiteX3" fmla="*/ 3940844 w 4596752"/>
                <a:gd name="connsiteY3" fmla="*/ 5211232 h 5211232"/>
                <a:gd name="connsiteX4" fmla="*/ 0 w 4596752"/>
                <a:gd name="connsiteY4" fmla="*/ 5177366 h 5211232"/>
                <a:gd name="connsiteX5" fmla="*/ 0 w 4596752"/>
                <a:gd name="connsiteY5" fmla="*/ 33866 h 5211232"/>
                <a:gd name="connsiteX0" fmla="*/ 0 w 4613685"/>
                <a:gd name="connsiteY0" fmla="*/ 0 h 5211233"/>
                <a:gd name="connsiteX1" fmla="*/ 4008575 w 4613685"/>
                <a:gd name="connsiteY1" fmla="*/ 1 h 5211233"/>
                <a:gd name="connsiteX2" fmla="*/ 4613551 w 4613685"/>
                <a:gd name="connsiteY2" fmla="*/ 2605617 h 5211233"/>
                <a:gd name="connsiteX3" fmla="*/ 3957777 w 4613685"/>
                <a:gd name="connsiteY3" fmla="*/ 5211233 h 5211233"/>
                <a:gd name="connsiteX4" fmla="*/ 16933 w 4613685"/>
                <a:gd name="connsiteY4" fmla="*/ 5177367 h 5211233"/>
                <a:gd name="connsiteX5" fmla="*/ 0 w 4613685"/>
                <a:gd name="connsiteY5" fmla="*/ 0 h 5211233"/>
                <a:gd name="connsiteX0" fmla="*/ 0 w 4892215"/>
                <a:gd name="connsiteY0" fmla="*/ 0 h 5211233"/>
                <a:gd name="connsiteX1" fmla="*/ 4810044 w 4892215"/>
                <a:gd name="connsiteY1" fmla="*/ 1 h 5211233"/>
                <a:gd name="connsiteX2" fmla="*/ 4613551 w 4892215"/>
                <a:gd name="connsiteY2" fmla="*/ 2605617 h 5211233"/>
                <a:gd name="connsiteX3" fmla="*/ 3957777 w 4892215"/>
                <a:gd name="connsiteY3" fmla="*/ 5211233 h 5211233"/>
                <a:gd name="connsiteX4" fmla="*/ 16933 w 4892215"/>
                <a:gd name="connsiteY4" fmla="*/ 5177367 h 5211233"/>
                <a:gd name="connsiteX5" fmla="*/ 0 w 4892215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613551 w 4810044"/>
                <a:gd name="connsiteY2" fmla="*/ 2605617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436604 w 4810044"/>
                <a:gd name="connsiteY2" fmla="*/ 2588684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592734 w 4810044"/>
                <a:gd name="connsiteY2" fmla="*/ 2622550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211233"/>
                <a:gd name="connsiteX1" fmla="*/ 4810044 w 4810044"/>
                <a:gd name="connsiteY1" fmla="*/ 1 h 5211233"/>
                <a:gd name="connsiteX2" fmla="*/ 4592734 w 4810044"/>
                <a:gd name="connsiteY2" fmla="*/ 2622550 h 5211233"/>
                <a:gd name="connsiteX3" fmla="*/ 3957777 w 4810044"/>
                <a:gd name="connsiteY3" fmla="*/ 5211233 h 5211233"/>
                <a:gd name="connsiteX4" fmla="*/ 16933 w 4810044"/>
                <a:gd name="connsiteY4" fmla="*/ 5177367 h 5211233"/>
                <a:gd name="connsiteX5" fmla="*/ 0 w 4810044"/>
                <a:gd name="connsiteY5" fmla="*/ 0 h 5211233"/>
                <a:gd name="connsiteX0" fmla="*/ 0 w 4810044"/>
                <a:gd name="connsiteY0" fmla="*/ 0 h 5177367"/>
                <a:gd name="connsiteX1" fmla="*/ 4810044 w 4810044"/>
                <a:gd name="connsiteY1" fmla="*/ 1 h 5177367"/>
                <a:gd name="connsiteX2" fmla="*/ 4592734 w 4810044"/>
                <a:gd name="connsiteY2" fmla="*/ 2622550 h 5177367"/>
                <a:gd name="connsiteX3" fmla="*/ 3458161 w 4810044"/>
                <a:gd name="connsiteY3" fmla="*/ 4872566 h 5177367"/>
                <a:gd name="connsiteX4" fmla="*/ 16933 w 4810044"/>
                <a:gd name="connsiteY4" fmla="*/ 5177367 h 5177367"/>
                <a:gd name="connsiteX5" fmla="*/ 0 w 4810044"/>
                <a:gd name="connsiteY5" fmla="*/ 0 h 5177367"/>
                <a:gd name="connsiteX0" fmla="*/ 0 w 4810044"/>
                <a:gd name="connsiteY0" fmla="*/ 0 h 5194299"/>
                <a:gd name="connsiteX1" fmla="*/ 4810044 w 4810044"/>
                <a:gd name="connsiteY1" fmla="*/ 1 h 5194299"/>
                <a:gd name="connsiteX2" fmla="*/ 4592734 w 4810044"/>
                <a:gd name="connsiteY2" fmla="*/ 2622550 h 5194299"/>
                <a:gd name="connsiteX3" fmla="*/ 3822465 w 4810044"/>
                <a:gd name="connsiteY3" fmla="*/ 5194299 h 5194299"/>
                <a:gd name="connsiteX4" fmla="*/ 16933 w 4810044"/>
                <a:gd name="connsiteY4" fmla="*/ 5177367 h 5194299"/>
                <a:gd name="connsiteX5" fmla="*/ 0 w 4810044"/>
                <a:gd name="connsiteY5" fmla="*/ 0 h 5194299"/>
                <a:gd name="connsiteX0" fmla="*/ 0 w 4810044"/>
                <a:gd name="connsiteY0" fmla="*/ 0 h 5194299"/>
                <a:gd name="connsiteX1" fmla="*/ 4810044 w 4810044"/>
                <a:gd name="connsiteY1" fmla="*/ 1 h 5194299"/>
                <a:gd name="connsiteX2" fmla="*/ 4592734 w 4810044"/>
                <a:gd name="connsiteY2" fmla="*/ 2622550 h 5194299"/>
                <a:gd name="connsiteX3" fmla="*/ 3822465 w 4810044"/>
                <a:gd name="connsiteY3" fmla="*/ 5194299 h 5194299"/>
                <a:gd name="connsiteX4" fmla="*/ 16933 w 4810044"/>
                <a:gd name="connsiteY4" fmla="*/ 5177367 h 5194299"/>
                <a:gd name="connsiteX5" fmla="*/ 0 w 4810044"/>
                <a:gd name="connsiteY5" fmla="*/ 0 h 5194299"/>
                <a:gd name="connsiteX0" fmla="*/ 0 w 4810044"/>
                <a:gd name="connsiteY0" fmla="*/ 0 h 5194299"/>
                <a:gd name="connsiteX1" fmla="*/ 4810044 w 4810044"/>
                <a:gd name="connsiteY1" fmla="*/ 1 h 5194299"/>
                <a:gd name="connsiteX2" fmla="*/ 4592734 w 4810044"/>
                <a:gd name="connsiteY2" fmla="*/ 2622550 h 5194299"/>
                <a:gd name="connsiteX3" fmla="*/ 3822465 w 4810044"/>
                <a:gd name="connsiteY3" fmla="*/ 5194299 h 5194299"/>
                <a:gd name="connsiteX4" fmla="*/ 16933 w 4810044"/>
                <a:gd name="connsiteY4" fmla="*/ 5177367 h 5194299"/>
                <a:gd name="connsiteX5" fmla="*/ 0 w 4810044"/>
                <a:gd name="connsiteY5" fmla="*/ 0 h 5194299"/>
                <a:gd name="connsiteX0" fmla="*/ 0 w 4810044"/>
                <a:gd name="connsiteY0" fmla="*/ 0 h 5211232"/>
                <a:gd name="connsiteX1" fmla="*/ 4810044 w 4810044"/>
                <a:gd name="connsiteY1" fmla="*/ 1 h 5211232"/>
                <a:gd name="connsiteX2" fmla="*/ 4592734 w 4810044"/>
                <a:gd name="connsiteY2" fmla="*/ 2622550 h 5211232"/>
                <a:gd name="connsiteX3" fmla="*/ 3843283 w 4810044"/>
                <a:gd name="connsiteY3" fmla="*/ 5211232 h 5211232"/>
                <a:gd name="connsiteX4" fmla="*/ 16933 w 4810044"/>
                <a:gd name="connsiteY4" fmla="*/ 5177367 h 5211232"/>
                <a:gd name="connsiteX5" fmla="*/ 0 w 4810044"/>
                <a:gd name="connsiteY5" fmla="*/ 0 h 5211232"/>
                <a:gd name="connsiteX0" fmla="*/ 0 w 4810044"/>
                <a:gd name="connsiteY0" fmla="*/ 0 h 5211232"/>
                <a:gd name="connsiteX1" fmla="*/ 4810044 w 4810044"/>
                <a:gd name="connsiteY1" fmla="*/ 1 h 5211232"/>
                <a:gd name="connsiteX2" fmla="*/ 4592734 w 4810044"/>
                <a:gd name="connsiteY2" fmla="*/ 2622550 h 5211232"/>
                <a:gd name="connsiteX3" fmla="*/ 3843283 w 4810044"/>
                <a:gd name="connsiteY3" fmla="*/ 5211232 h 5211232"/>
                <a:gd name="connsiteX4" fmla="*/ 16933 w 4810044"/>
                <a:gd name="connsiteY4" fmla="*/ 5177367 h 5211232"/>
                <a:gd name="connsiteX5" fmla="*/ 0 w 4810044"/>
                <a:gd name="connsiteY5" fmla="*/ 0 h 5211232"/>
                <a:gd name="connsiteX0" fmla="*/ 45913 w 4855957"/>
                <a:gd name="connsiteY0" fmla="*/ 0 h 5211233"/>
                <a:gd name="connsiteX1" fmla="*/ 4855957 w 4855957"/>
                <a:gd name="connsiteY1" fmla="*/ 1 h 5211233"/>
                <a:gd name="connsiteX2" fmla="*/ 4638647 w 4855957"/>
                <a:gd name="connsiteY2" fmla="*/ 2622550 h 5211233"/>
                <a:gd name="connsiteX3" fmla="*/ 3889196 w 4855957"/>
                <a:gd name="connsiteY3" fmla="*/ 5211232 h 5211233"/>
                <a:gd name="connsiteX4" fmla="*/ 394 w 4855957"/>
                <a:gd name="connsiteY4" fmla="*/ 5211233 h 5211233"/>
                <a:gd name="connsiteX5" fmla="*/ 45913 w 4855957"/>
                <a:gd name="connsiteY5" fmla="*/ 0 h 5211233"/>
                <a:gd name="connsiteX0" fmla="*/ 15112 w 4825156"/>
                <a:gd name="connsiteY0" fmla="*/ 0 h 5211233"/>
                <a:gd name="connsiteX1" fmla="*/ 4825156 w 4825156"/>
                <a:gd name="connsiteY1" fmla="*/ 1 h 5211233"/>
                <a:gd name="connsiteX2" fmla="*/ 4607846 w 4825156"/>
                <a:gd name="connsiteY2" fmla="*/ 2622550 h 5211233"/>
                <a:gd name="connsiteX3" fmla="*/ 3858395 w 4825156"/>
                <a:gd name="connsiteY3" fmla="*/ 5211232 h 5211233"/>
                <a:gd name="connsiteX4" fmla="*/ 819 w 4825156"/>
                <a:gd name="connsiteY4" fmla="*/ 5211233 h 5211233"/>
                <a:gd name="connsiteX5" fmla="*/ 15112 w 4825156"/>
                <a:gd name="connsiteY5" fmla="*/ 0 h 5211233"/>
                <a:gd name="connsiteX0" fmla="*/ 15112 w 4826846"/>
                <a:gd name="connsiteY0" fmla="*/ 0 h 5211233"/>
                <a:gd name="connsiteX1" fmla="*/ 4825156 w 4826846"/>
                <a:gd name="connsiteY1" fmla="*/ 1 h 5211233"/>
                <a:gd name="connsiteX2" fmla="*/ 4607846 w 4826846"/>
                <a:gd name="connsiteY2" fmla="*/ 2622550 h 5211233"/>
                <a:gd name="connsiteX3" fmla="*/ 3858395 w 4826846"/>
                <a:gd name="connsiteY3" fmla="*/ 5211232 h 5211233"/>
                <a:gd name="connsiteX4" fmla="*/ 819 w 4826846"/>
                <a:gd name="connsiteY4" fmla="*/ 5211233 h 5211233"/>
                <a:gd name="connsiteX5" fmla="*/ 15112 w 4826846"/>
                <a:gd name="connsiteY5" fmla="*/ 0 h 5211233"/>
                <a:gd name="connsiteX0" fmla="*/ 15112 w 4843990"/>
                <a:gd name="connsiteY0" fmla="*/ 0 h 5211233"/>
                <a:gd name="connsiteX1" fmla="*/ 4842540 w 4843990"/>
                <a:gd name="connsiteY1" fmla="*/ 9428 h 5211233"/>
                <a:gd name="connsiteX2" fmla="*/ 4607846 w 4843990"/>
                <a:gd name="connsiteY2" fmla="*/ 2622550 h 5211233"/>
                <a:gd name="connsiteX3" fmla="*/ 3858395 w 4843990"/>
                <a:gd name="connsiteY3" fmla="*/ 5211232 h 5211233"/>
                <a:gd name="connsiteX4" fmla="*/ 819 w 4843990"/>
                <a:gd name="connsiteY4" fmla="*/ 5211233 h 5211233"/>
                <a:gd name="connsiteX5" fmla="*/ 15112 w 4843990"/>
                <a:gd name="connsiteY5" fmla="*/ 0 h 5211233"/>
                <a:gd name="connsiteX0" fmla="*/ 15112 w 4842540"/>
                <a:gd name="connsiteY0" fmla="*/ 0 h 5211233"/>
                <a:gd name="connsiteX1" fmla="*/ 4842540 w 4842540"/>
                <a:gd name="connsiteY1" fmla="*/ 9428 h 5211233"/>
                <a:gd name="connsiteX2" fmla="*/ 4607846 w 4842540"/>
                <a:gd name="connsiteY2" fmla="*/ 2622550 h 5211233"/>
                <a:gd name="connsiteX3" fmla="*/ 3858395 w 4842540"/>
                <a:gd name="connsiteY3" fmla="*/ 5211232 h 5211233"/>
                <a:gd name="connsiteX4" fmla="*/ 819 w 4842540"/>
                <a:gd name="connsiteY4" fmla="*/ 5211233 h 5211233"/>
                <a:gd name="connsiteX5" fmla="*/ 15112 w 4842540"/>
                <a:gd name="connsiteY5" fmla="*/ 0 h 5211233"/>
                <a:gd name="connsiteX0" fmla="*/ 15112 w 4842540"/>
                <a:gd name="connsiteY0" fmla="*/ 0 h 5211233"/>
                <a:gd name="connsiteX1" fmla="*/ 4842540 w 4842540"/>
                <a:gd name="connsiteY1" fmla="*/ 9428 h 5211233"/>
                <a:gd name="connsiteX2" fmla="*/ 4607846 w 4842540"/>
                <a:gd name="connsiteY2" fmla="*/ 2622550 h 5211233"/>
                <a:gd name="connsiteX3" fmla="*/ 3858395 w 4842540"/>
                <a:gd name="connsiteY3" fmla="*/ 5211232 h 5211233"/>
                <a:gd name="connsiteX4" fmla="*/ 819 w 4842540"/>
                <a:gd name="connsiteY4" fmla="*/ 5211233 h 5211233"/>
                <a:gd name="connsiteX5" fmla="*/ 15112 w 4842540"/>
                <a:gd name="connsiteY5" fmla="*/ 0 h 52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2540" h="5211233">
                  <a:moveTo>
                    <a:pt x="15112" y="0"/>
                  </a:moveTo>
                  <a:lnTo>
                    <a:pt x="4842540" y="9428"/>
                  </a:lnTo>
                  <a:cubicBezTo>
                    <a:pt x="4821523" y="757112"/>
                    <a:pt x="4771870" y="1755583"/>
                    <a:pt x="4607846" y="2622550"/>
                  </a:cubicBezTo>
                  <a:cubicBezTo>
                    <a:pt x="4443822" y="3489517"/>
                    <a:pt x="4307302" y="4076699"/>
                    <a:pt x="3858395" y="5211232"/>
                  </a:cubicBezTo>
                  <a:lnTo>
                    <a:pt x="819" y="5211233"/>
                  </a:lnTo>
                  <a:cubicBezTo>
                    <a:pt x="-4825" y="3485444"/>
                    <a:pt x="20756" y="1725789"/>
                    <a:pt x="15112" y="0"/>
                  </a:cubicBez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C0CC13C-42C2-5B49-990C-29ED9A2D3161}"/>
              </a:ext>
            </a:extLst>
          </p:cNvPr>
          <p:cNvSpPr txBox="1">
            <a:spLocks/>
          </p:cNvSpPr>
          <p:nvPr userDrawn="1"/>
        </p:nvSpPr>
        <p:spPr>
          <a:xfrm>
            <a:off x="9659595" y="4904600"/>
            <a:ext cx="1797847" cy="533561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6858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Lub Dub Medium" panose="020B0603030403020204" pitchFamily="34" charset="77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#AHA22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016" y="872495"/>
            <a:ext cx="5474613" cy="3139920"/>
          </a:xfrm>
        </p:spPr>
        <p:txBody>
          <a:bodyPr anchor="b">
            <a:normAutofit/>
          </a:bodyPr>
          <a:lstStyle>
            <a:lvl1pPr algn="r">
              <a:lnSpc>
                <a:spcPts val="5333"/>
              </a:lnSpc>
              <a:defRPr sz="5333" b="1" i="0">
                <a:solidFill>
                  <a:schemeClr val="bg1"/>
                </a:solidFill>
                <a:latin typeface="Lub Dub Heavy" panose="020B06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4DE3A1-1C72-8746-9506-A8595458CB3E}"/>
              </a:ext>
            </a:extLst>
          </p:cNvPr>
          <p:cNvCxnSpPr>
            <a:cxnSpLocks/>
          </p:cNvCxnSpPr>
          <p:nvPr userDrawn="1"/>
        </p:nvCxnSpPr>
        <p:spPr>
          <a:xfrm>
            <a:off x="5892016" y="4396659"/>
            <a:ext cx="547461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7F4375-55B2-3645-805B-8633B02A1A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4469" y="4561987"/>
            <a:ext cx="1811964" cy="107667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BF2AF87-698A-AE4A-B2CE-BCF5841E8A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2065" y="5013515"/>
            <a:ext cx="1505448" cy="4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6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5D3A-E107-F912-FA13-F584965E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F286D-CDB6-7333-3374-5AB3188D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0C5C9-4320-9E24-D6C1-432D417C9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577B0-FF3A-B751-8FAF-2E6802F8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2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22574-874F-AA0A-66C0-D95C7F20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33C2F-9003-185B-4D20-352F8090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96FB-B61B-0132-E164-EF174241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9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09F1-4D78-B3D9-138C-2FFBE3E2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FA92-3436-4223-5E2A-687BE3318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04E03-4592-087E-DA93-6B4A96E41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A8FFF-E7D2-1A8A-3E14-D70FE2BC5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24E6D-8709-E672-3A38-A47CF1F9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B0CD9-9983-588B-E250-81A8753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A4417-5352-E7F8-7BCA-4B4DD4E3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11AC2-2E87-FC6A-EBB7-C9555C4F9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BDAFC-22EA-2791-676B-0C4CEE500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97725-83C7-BEC9-F871-E8151518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0F15C-9B20-D436-36FE-4D7C9199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98EDB-DB93-0CDF-CF3A-372B7B7A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4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524C2C-F2A5-46CE-7E30-61C86F15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8417E-0A96-473A-DEF0-AF441231A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C32FC-9143-2D22-7A69-21B65ABEE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5302C-3F23-CB4C-AD90-F090E5111294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23B4B-5CF5-FE52-5556-09311206D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F3F5A-DB56-1B53-691A-7ABD207CF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A2170-CFD0-ED40-B580-6C2CCA31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31D6C-1B69-1944-9609-81C06E0C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7FDB2-04E7-4948-B5BD-5AAAA2E55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9746F-84C2-8245-A25D-175926E9B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0F6CD-3489-154A-909E-2EAE96317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FD013-8AE4-C146-AA74-0C22723E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7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3987" y="819632"/>
            <a:ext cx="11024027" cy="1075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TITLE IS ALL CAPS AT 25-30PTS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987" y="2049077"/>
            <a:ext cx="11024027" cy="4127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Body copy is </a:t>
            </a:r>
            <a:r>
              <a:rPr lang="en-US" dirty="0" err="1"/>
              <a:t>Lub</a:t>
            </a:r>
            <a:r>
              <a:rPr lang="en-US" dirty="0"/>
              <a:t> Dub medium at 12pts</a:t>
            </a:r>
          </a:p>
        </p:txBody>
      </p:sp>
    </p:spTree>
    <p:extLst>
      <p:ext uri="{BB962C8B-B14F-4D97-AF65-F5344CB8AC3E}">
        <p14:creationId xmlns:p14="http://schemas.microsoft.com/office/powerpoint/2010/main" val="14206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</p:sldLayoutIdLst>
  <p:hf hdr="0" dt="0"/>
  <p:txStyles>
    <p:titleStyle>
      <a:lvl1pPr algn="l" defTabSz="914377" rtl="0" eaLnBrk="1" latinLnBrk="0" hangingPunct="1">
        <a:lnSpc>
          <a:spcPts val="4000"/>
        </a:lnSpc>
        <a:spcBef>
          <a:spcPct val="0"/>
        </a:spcBef>
        <a:buNone/>
        <a:defRPr sz="4000" b="1" i="0" kern="1200">
          <a:solidFill>
            <a:schemeClr val="accent4"/>
          </a:solidFill>
          <a:latin typeface="Lub Dub Bold" panose="020B0603030403020204" pitchFamily="34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000"/>
        </a:spcBef>
        <a:buFontTx/>
        <a:buNone/>
        <a:defRPr sz="1600" kern="1200">
          <a:solidFill>
            <a:schemeClr val="tx1"/>
          </a:solidFill>
          <a:latin typeface="Lub Dub Medium" panose="020B0603030403020204" pitchFamily="34" charset="77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Lub Dub Medium" panose="020B0603030403020204" pitchFamily="34" charset="77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Lub Dub Medium" panose="020B0603030403020204" pitchFamily="34" charset="77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Lub Dub Medium" panose="020B0603030403020204" pitchFamily="34" charset="77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Lub Dub Medium" panose="020B0603030403020204" pitchFamily="34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5E8A-1F29-7479-1146-20DA81D3D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Exploring polygenic prediction in Africa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6B5E4-4F1E-5BE4-E625-2E3EF33F5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Tinashe Chikowore, PhD</a:t>
            </a:r>
          </a:p>
          <a:p>
            <a:r>
              <a:rPr lang="en-US" dirty="0"/>
              <a:t>Wellcome Trust International Training Fellow</a:t>
            </a:r>
          </a:p>
        </p:txBody>
      </p:sp>
    </p:spTree>
    <p:extLst>
      <p:ext uri="{BB962C8B-B14F-4D97-AF65-F5344CB8AC3E}">
        <p14:creationId xmlns:p14="http://schemas.microsoft.com/office/powerpoint/2010/main" val="140909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D643-5E0D-C922-B8EB-D63BAFC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73" y="241836"/>
            <a:ext cx="10515600" cy="1021886"/>
          </a:xfrm>
        </p:spPr>
        <p:txBody>
          <a:bodyPr/>
          <a:lstStyle/>
          <a:p>
            <a:r>
              <a:rPr lang="en-US" dirty="0"/>
              <a:t>Making the most of what’s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54816-0269-AD30-53B3-B2D57039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039886"/>
            <a:ext cx="5688000" cy="2022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9C651-A204-F528-6854-D6DB03FC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70" y="2941453"/>
            <a:ext cx="3996000" cy="3674711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5E0FDEA-FFDD-D23B-BD5C-B9BB8F5D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499" y="2304837"/>
            <a:ext cx="3667036" cy="3779520"/>
          </a:xfrm>
        </p:spPr>
        <p:txBody>
          <a:bodyPr>
            <a:normAutofit/>
          </a:bodyPr>
          <a:lstStyle/>
          <a:p>
            <a:r>
              <a:rPr lang="en-ZA" dirty="0"/>
              <a:t> African American derived PRS more transferable than multi-ancestry.</a:t>
            </a:r>
          </a:p>
          <a:p>
            <a:r>
              <a:rPr lang="en-ZA" dirty="0"/>
              <a:t>There is regional variability in PRS prediction</a:t>
            </a:r>
          </a:p>
          <a:p>
            <a:pPr marL="0" indent="0">
              <a:buNone/>
            </a:pPr>
            <a:br>
              <a:rPr lang="en-ZA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570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BBCF-E28C-A7DF-09E7-42622358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85" y="476952"/>
            <a:ext cx="9104960" cy="1229445"/>
          </a:xfrm>
        </p:spPr>
        <p:txBody>
          <a:bodyPr/>
          <a:lstStyle/>
          <a:p>
            <a:r>
              <a:rPr lang="en-US" dirty="0"/>
              <a:t>Could the African American PRS be biased to West Africa?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CBA0-CC6A-B920-7BAF-E46138059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30CEA-4CCB-5B06-AE83-B2B300278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9585"/>
            <a:fld id="{0E35BBB0-73A1-954D-9854-C6F827AED934}" type="slidenum">
              <a:rPr lang="en-US">
                <a:solidFill>
                  <a:srgbClr val="FFFFFF"/>
                </a:solidFill>
              </a:rPr>
              <a:pPr defTabSz="609585"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C77E03-CA24-FBA2-0E91-2C994719A5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074F88-D663-1635-330F-667F2220D2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D1A95-547F-E850-7C56-9F36DDA8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28" y="1928659"/>
            <a:ext cx="5361505" cy="355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403B67-EF1B-0DCF-BDA2-25EC4D4C7E04}"/>
              </a:ext>
            </a:extLst>
          </p:cNvPr>
          <p:cNvSpPr txBox="1"/>
          <p:nvPr/>
        </p:nvSpPr>
        <p:spPr>
          <a:xfrm>
            <a:off x="252937" y="5843638"/>
            <a:ext cx="627768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867" dirty="0">
                <a:solidFill>
                  <a:srgbClr val="000000"/>
                </a:solidFill>
                <a:latin typeface="Calibri" panose="020F0502020204030204"/>
              </a:rPr>
              <a:t>Kamiza et al 2022 </a:t>
            </a:r>
            <a:r>
              <a:rPr lang="en-US" sz="1867" i="1" dirty="0" err="1">
                <a:solidFill>
                  <a:srgbClr val="000000"/>
                </a:solidFill>
                <a:latin typeface="Calibri" panose="020F0502020204030204"/>
              </a:rPr>
              <a:t>NatMed</a:t>
            </a:r>
            <a:r>
              <a:rPr lang="en-US" sz="1867" i="1" dirty="0">
                <a:solidFill>
                  <a:srgbClr val="000000"/>
                </a:solidFill>
                <a:latin typeface="Calibri" panose="020F0502020204030204"/>
              </a:rPr>
              <a:t>; Chikowore et al 2022, </a:t>
            </a:r>
            <a:r>
              <a:rPr lang="en-US" sz="1867" i="1" dirty="0" err="1">
                <a:solidFill>
                  <a:srgbClr val="000000"/>
                </a:solidFill>
                <a:latin typeface="Calibri" panose="020F0502020204030204"/>
              </a:rPr>
              <a:t>DiabCare</a:t>
            </a:r>
            <a:endParaRPr lang="en-US" sz="1867" i="1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137757-E0EC-6B53-7E74-5FEA8CE5F53A}"/>
              </a:ext>
            </a:extLst>
          </p:cNvPr>
          <p:cNvSpPr/>
          <p:nvPr/>
        </p:nvSpPr>
        <p:spPr>
          <a:xfrm>
            <a:off x="4259676" y="4861749"/>
            <a:ext cx="225777" cy="39134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000000"/>
              </a:solidFill>
              <a:latin typeface="Calibri" panose="020F050202020403020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EB9454-AB54-9285-8562-58783BF38451}"/>
              </a:ext>
            </a:extLst>
          </p:cNvPr>
          <p:cNvCxnSpPr/>
          <p:nvPr/>
        </p:nvCxnSpPr>
        <p:spPr>
          <a:xfrm flipV="1">
            <a:off x="4485453" y="3115734"/>
            <a:ext cx="2453452" cy="1746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7F9679-D684-9097-031F-419E411145B5}"/>
              </a:ext>
            </a:extLst>
          </p:cNvPr>
          <p:cNvSpPr txBox="1"/>
          <p:nvPr/>
        </p:nvSpPr>
        <p:spPr>
          <a:xfrm>
            <a:off x="7164681" y="2679229"/>
            <a:ext cx="2524264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YRI = Yoruba from West Africa</a:t>
            </a:r>
          </a:p>
          <a:p>
            <a:pPr defTabSz="609585"/>
            <a:endParaRPr lang="en-US" sz="2400" dirty="0">
              <a:solidFill>
                <a:srgbClr val="000000"/>
              </a:solidFill>
              <a:latin typeface="Calibri" panose="020F0502020204030204"/>
            </a:endParaRP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Majority of African Americans originate from West Africa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102A64-BB0A-3B76-353A-350A6AF6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71" y="2346402"/>
            <a:ext cx="5904000" cy="27862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078878-EEA9-B30C-03D6-D0D0D5B10EEF}"/>
              </a:ext>
            </a:extLst>
          </p:cNvPr>
          <p:cNvSpPr/>
          <p:nvPr/>
        </p:nvSpPr>
        <p:spPr>
          <a:xfrm>
            <a:off x="6758281" y="3690182"/>
            <a:ext cx="1279408" cy="96084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4987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227-3FD5-F646-A54A-74108679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 and regional differences in Africa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32355BE-20D1-DD45-B6C6-5FA6A824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690688"/>
            <a:ext cx="5308600" cy="4559300"/>
          </a:xfrm>
          <a:prstGeom prst="rect">
            <a:avLst/>
          </a:prstGeom>
        </p:spPr>
      </p:pic>
      <p:pic>
        <p:nvPicPr>
          <p:cNvPr id="5" name="Google Shape;178;p24" descr="Map&#10;&#10;Description automatically generated">
            <a:extLst>
              <a:ext uri="{FF2B5EF4-FFF2-40B4-BE49-F238E27FC236}">
                <a16:creationId xmlns:a16="http://schemas.microsoft.com/office/drawing/2014/main" id="{694F492E-68A5-F149-9594-9340597F480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55211"/>
          <a:stretch/>
        </p:blipFill>
        <p:spPr>
          <a:xfrm>
            <a:off x="6841487" y="2011309"/>
            <a:ext cx="4812412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9;p24">
            <a:extLst>
              <a:ext uri="{FF2B5EF4-FFF2-40B4-BE49-F238E27FC236}">
                <a16:creationId xmlns:a16="http://schemas.microsoft.com/office/drawing/2014/main" id="{9372B8C6-619D-3744-B8A9-6930AC07EF60}"/>
              </a:ext>
            </a:extLst>
          </p:cNvPr>
          <p:cNvSpPr txBox="1"/>
          <p:nvPr/>
        </p:nvSpPr>
        <p:spPr>
          <a:xfrm>
            <a:off x="7329713" y="5675087"/>
            <a:ext cx="306251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Choudhury et al. </a:t>
            </a:r>
            <a:r>
              <a:rPr lang="en-US" sz="14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Nat.Genet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7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8EA1-A265-7DEE-CF79-C59E56D1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85" y="229402"/>
            <a:ext cx="9922207" cy="1229445"/>
          </a:xfrm>
        </p:spPr>
        <p:txBody>
          <a:bodyPr/>
          <a:lstStyle/>
          <a:p>
            <a:r>
              <a:rPr lang="en-US" dirty="0"/>
              <a:t>Africa a home  for genetic and environmental diversity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AD12D-E6DA-47F4-6EDB-006C7971D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5856D-7C19-348C-E557-C0E54AF79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9585"/>
            <a:fld id="{0E35BBB0-73A1-954D-9854-C6F827AED934}" type="slidenum">
              <a:rPr lang="en-US">
                <a:solidFill>
                  <a:srgbClr val="FFFFFF"/>
                </a:solidFill>
              </a:rPr>
              <a:pPr defTabSz="609585"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35A62D-FB8C-9D50-4BE2-615192755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oogle Shape;178;p24" descr="Map&#10;&#10;Description automatically generated">
            <a:extLst>
              <a:ext uri="{FF2B5EF4-FFF2-40B4-BE49-F238E27FC236}">
                <a16:creationId xmlns:a16="http://schemas.microsoft.com/office/drawing/2014/main" id="{B77ECD0C-C8A9-B975-A5A0-E33098AEE06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55211"/>
          <a:stretch/>
        </p:blipFill>
        <p:spPr>
          <a:xfrm>
            <a:off x="6140630" y="1533000"/>
            <a:ext cx="5280292" cy="3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7A81542A-57F4-93B7-93E9-0B911155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84" y="1485000"/>
            <a:ext cx="4526989" cy="3888000"/>
          </a:xfrm>
          <a:prstGeom prst="rect">
            <a:avLst/>
          </a:prstGeom>
        </p:spPr>
      </p:pic>
      <p:sp>
        <p:nvSpPr>
          <p:cNvPr id="13" name="Google Shape;179;p24">
            <a:extLst>
              <a:ext uri="{FF2B5EF4-FFF2-40B4-BE49-F238E27FC236}">
                <a16:creationId xmlns:a16="http://schemas.microsoft.com/office/drawing/2014/main" id="{9566DE30-29B8-030A-A3E0-B4A39A7F72AE}"/>
              </a:ext>
            </a:extLst>
          </p:cNvPr>
          <p:cNvSpPr txBox="1"/>
          <p:nvPr/>
        </p:nvSpPr>
        <p:spPr>
          <a:xfrm>
            <a:off x="805802" y="5814231"/>
            <a:ext cx="5696599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defTabSz="609585"/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Choudhury et al. </a:t>
            </a:r>
            <a:r>
              <a:rPr lang="en-US" sz="1867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 </a:t>
            </a: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2020;</a:t>
            </a:r>
            <a:r>
              <a:rPr lang="en-ZA" sz="2400" b="1" dirty="0">
                <a:solidFill>
                  <a:srgbClr val="000000"/>
                </a:solidFill>
                <a:latin typeface="Calibri" panose="020F0502020204030204"/>
              </a:rPr>
              <a:t> 586</a:t>
            </a:r>
            <a:r>
              <a:rPr lang="en-ZA" sz="2400" dirty="0">
                <a:solidFill>
                  <a:srgbClr val="000000"/>
                </a:solidFill>
                <a:latin typeface="Calibri" panose="020F0502020204030204"/>
              </a:rPr>
              <a:t>, 741–748</a:t>
            </a:r>
            <a:endParaRPr sz="24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FFE68-4444-0C80-70D5-2230559831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6EAAF-DA09-B8EC-A8D6-F07E296B9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697" y="1623976"/>
            <a:ext cx="6432000" cy="361004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55E5A6-7303-52B4-23EB-C414FD42624B}"/>
              </a:ext>
            </a:extLst>
          </p:cNvPr>
          <p:cNvCxnSpPr/>
          <p:nvPr/>
        </p:nvCxnSpPr>
        <p:spPr>
          <a:xfrm flipV="1">
            <a:off x="3514811" y="4305489"/>
            <a:ext cx="2108887" cy="2417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2BEF77-03DA-5BAC-06AE-EB40C1A29D42}"/>
              </a:ext>
            </a:extLst>
          </p:cNvPr>
          <p:cNvCxnSpPr/>
          <p:nvPr/>
        </p:nvCxnSpPr>
        <p:spPr>
          <a:xfrm flipV="1">
            <a:off x="3998098" y="2251676"/>
            <a:ext cx="4514335" cy="10162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405FB0-1A03-C02B-8D13-91CDA2804ADE}"/>
              </a:ext>
            </a:extLst>
          </p:cNvPr>
          <p:cNvCxnSpPr/>
          <p:nvPr/>
        </p:nvCxnSpPr>
        <p:spPr>
          <a:xfrm>
            <a:off x="2266455" y="2998574"/>
            <a:ext cx="7169055" cy="16805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498EA5-E7FA-6812-C6E3-79BDC8B5D67F}"/>
              </a:ext>
            </a:extLst>
          </p:cNvPr>
          <p:cNvSpPr txBox="1"/>
          <p:nvPr/>
        </p:nvSpPr>
        <p:spPr>
          <a:xfrm>
            <a:off x="6291674" y="5373001"/>
            <a:ext cx="558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3 million variants not found in current database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060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8"/>
    </mc:Choice>
    <mc:Fallback xmlns="">
      <p:transition spd="slow" advTm="35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630-63D6-7566-AEE9-448BB4AE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59" y="365126"/>
            <a:ext cx="11329759" cy="1021886"/>
          </a:xfrm>
        </p:spPr>
        <p:txBody>
          <a:bodyPr>
            <a:normAutofit fontScale="90000"/>
          </a:bodyPr>
          <a:lstStyle/>
          <a:p>
            <a:r>
              <a:rPr lang="en-US" dirty="0"/>
              <a:t>PRS-Environment interactions; Wellcome Trust Fellowship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B1F7EE9-7809-0DF5-3BEC-E3E68997E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159" y="1548222"/>
            <a:ext cx="5106955" cy="464400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60B9738-02B0-C87C-B6F0-530704B4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18" y="1294563"/>
            <a:ext cx="5544000" cy="54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80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E01D-3045-B04B-A110-AFE72D09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Randomisation controls for confounding and reverse causation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599F-5790-AC48-B0D8-1C86D22BAC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he gene-based hack that is revolutionizing epidemiology">
            <a:extLst>
              <a:ext uri="{FF2B5EF4-FFF2-40B4-BE49-F238E27FC236}">
                <a16:creationId xmlns:a16="http://schemas.microsoft.com/office/drawing/2014/main" id="{5744C8C6-0C21-7742-A960-081A96AF1D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8" y="2119262"/>
            <a:ext cx="4345260" cy="420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ndelian Randomization Using genes to tell us about">
            <a:extLst>
              <a:ext uri="{FF2B5EF4-FFF2-40B4-BE49-F238E27FC236}">
                <a16:creationId xmlns:a16="http://schemas.microsoft.com/office/drawing/2014/main" id="{DBF24CF9-588E-A04B-A619-ED2FBEC5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00" y="1704875"/>
            <a:ext cx="6384000" cy="47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67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A4A74B-860B-4C74-8527-A5545060D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38" y="4213225"/>
            <a:ext cx="4176000" cy="245496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A158DA-5D67-0642-F743-FD273F25D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38" y="2384425"/>
            <a:ext cx="3943350" cy="1828800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33E9D9-7F70-C6B2-5F22-8849A76F7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62" y="2920708"/>
            <a:ext cx="5779951" cy="25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46C413-C89E-EA61-2345-41A939263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ausal inference work limited by diversity in GWAS</a:t>
            </a:r>
          </a:p>
        </p:txBody>
      </p:sp>
    </p:spTree>
    <p:extLst>
      <p:ext uri="{BB962C8B-B14F-4D97-AF65-F5344CB8AC3E}">
        <p14:creationId xmlns:p14="http://schemas.microsoft.com/office/powerpoint/2010/main" val="261394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9AF1-A217-A24D-B4DB-10D00F8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93" y="258527"/>
            <a:ext cx="10685707" cy="917131"/>
          </a:xfrm>
        </p:spPr>
        <p:txBody>
          <a:bodyPr>
            <a:normAutofit fontScale="90000"/>
          </a:bodyPr>
          <a:lstStyle/>
          <a:p>
            <a:r>
              <a:rPr lang="en-US" dirty="0"/>
              <a:t>Recall by genotype study design controls for confounding and reverse causation </a:t>
            </a:r>
          </a:p>
        </p:txBody>
      </p:sp>
      <p:pic>
        <p:nvPicPr>
          <p:cNvPr id="2050" name="Picture 2" descr="Using Genotype-Based Recall to Estimate the Effects of AMY1 Copy Number  Variation in Substrate Metabolism | Diabetes">
            <a:extLst>
              <a:ext uri="{FF2B5EF4-FFF2-40B4-BE49-F238E27FC236}">
                <a16:creationId xmlns:a16="http://schemas.microsoft.com/office/drawing/2014/main" id="{42AA354F-7940-1241-B2CF-38573A05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93" y="1379813"/>
            <a:ext cx="4392000" cy="521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64A54CE-F189-AF48-A64D-B5FECAA3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22" y="1539000"/>
            <a:ext cx="5803694" cy="39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009E7-9C07-E4D8-268C-5E350CBC611A}"/>
              </a:ext>
            </a:extLst>
          </p:cNvPr>
          <p:cNvSpPr txBox="1"/>
          <p:nvPr/>
        </p:nvSpPr>
        <p:spPr>
          <a:xfrm>
            <a:off x="5558319" y="5835721"/>
            <a:ext cx="531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0" i="0" dirty="0">
                <a:solidFill>
                  <a:srgbClr val="212121"/>
                </a:solidFill>
                <a:effectLst/>
                <a:latin typeface="system-ui"/>
              </a:rPr>
              <a:t>Fang, </a:t>
            </a:r>
            <a:r>
              <a:rPr lang="en-ZA" b="0" i="0" dirty="0" err="1">
                <a:solidFill>
                  <a:srgbClr val="212121"/>
                </a:solidFill>
                <a:effectLst/>
                <a:latin typeface="system-ui"/>
              </a:rPr>
              <a:t>S.,et</a:t>
            </a:r>
            <a:r>
              <a:rPr lang="en-ZA" b="0" i="0" dirty="0">
                <a:solidFill>
                  <a:srgbClr val="212121"/>
                </a:solidFill>
                <a:effectLst/>
                <a:latin typeface="system-ui"/>
              </a:rPr>
              <a:t> al. (2022). </a:t>
            </a:r>
            <a:r>
              <a:rPr lang="en-ZA" b="0" i="1" dirty="0">
                <a:solidFill>
                  <a:srgbClr val="212121"/>
                </a:solidFill>
                <a:effectLst/>
                <a:latin typeface="system-ui"/>
              </a:rPr>
              <a:t>Obesity 30</a:t>
            </a:r>
            <a:r>
              <a:rPr lang="en-ZA" b="0" i="0" dirty="0">
                <a:solidFill>
                  <a:srgbClr val="212121"/>
                </a:solidFill>
                <a:effectLst/>
                <a:latin typeface="system-ui"/>
              </a:rPr>
              <a:t>(6), 1298–1310.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23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F369-C525-BD40-AFDD-44274DFD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by genotype designs and statistical power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481AB9-851E-064B-8312-E409189DF3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4102" y="1876987"/>
            <a:ext cx="5771898" cy="2124307"/>
          </a:xfrm>
        </p:spPr>
      </p:pic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534A5837-C907-0347-8001-C3DFEE932B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8130" y="1825625"/>
            <a:ext cx="4429740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C036D1-8F9F-2D48-8A23-BC97E434D654}"/>
              </a:ext>
            </a:extLst>
          </p:cNvPr>
          <p:cNvSpPr txBox="1"/>
          <p:nvPr/>
        </p:nvSpPr>
        <p:spPr>
          <a:xfrm>
            <a:off x="609600" y="4529137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To obtain 80% power , ~400 participants required using the GBR  vs ~1,900 with conventional recruitment in RCT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95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27AC-4B67-7ED2-0097-F52A1741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2" y="260267"/>
            <a:ext cx="11907748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Implications for Network Medicine: Unravelling the mechanistic insights of lean diabetes in Africa 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5992C7-1E13-8A0E-982F-6016204F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7" y="3635592"/>
            <a:ext cx="5232400" cy="304800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FDDB01-1CB4-825B-71EF-E8EF7993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6" y="1317409"/>
            <a:ext cx="5816600" cy="1905000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EC2A19-4964-89A2-2859-AA16BBCDC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269" y="1317409"/>
            <a:ext cx="4917683" cy="1771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1BFE60-B5B6-2A58-DAE3-9DA74B0FD7CD}"/>
              </a:ext>
            </a:extLst>
          </p:cNvPr>
          <p:cNvSpPr txBox="1"/>
          <p:nvPr/>
        </p:nvSpPr>
        <p:spPr>
          <a:xfrm>
            <a:off x="6935269" y="3750067"/>
            <a:ext cx="4212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Diabetes is increasing rapidly in Africa but has a unique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management of diabetes using guidelines from developed countries where people are obese and diabetic might not be optimal in Africa</a:t>
            </a:r>
          </a:p>
        </p:txBody>
      </p:sp>
    </p:spTree>
    <p:extLst>
      <p:ext uri="{BB962C8B-B14F-4D97-AF65-F5344CB8AC3E}">
        <p14:creationId xmlns:p14="http://schemas.microsoft.com/office/powerpoint/2010/main" val="211377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A2890-F2EF-5305-A581-F27DB1D0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1032F-DAFE-DA36-337F-85E9A3BDD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From Africa to the World: My motivation</a:t>
            </a:r>
          </a:p>
          <a:p>
            <a:r>
              <a:rPr lang="en-US" sz="2400" dirty="0"/>
              <a:t>Polygenic risk scores exploration</a:t>
            </a:r>
          </a:p>
          <a:p>
            <a:pPr lvl="1"/>
            <a:r>
              <a:rPr lang="en-US" dirty="0"/>
              <a:t>Earlier perspectives</a:t>
            </a:r>
          </a:p>
          <a:p>
            <a:pPr lvl="1"/>
            <a:r>
              <a:rPr lang="en-US" dirty="0"/>
              <a:t>Diversity and polygenic prediction</a:t>
            </a:r>
          </a:p>
          <a:p>
            <a:pPr lvl="1"/>
            <a:r>
              <a:rPr lang="en-US" dirty="0"/>
              <a:t>Challenges of transferability in Africa</a:t>
            </a:r>
          </a:p>
          <a:p>
            <a:r>
              <a:rPr lang="en-US" sz="2400" dirty="0"/>
              <a:t>Polygenic risk score and network medicine</a:t>
            </a:r>
          </a:p>
          <a:p>
            <a:pPr lvl="1"/>
            <a:r>
              <a:rPr lang="en-US" dirty="0"/>
              <a:t>Mendelian Randomisation and Recall by genotype </a:t>
            </a:r>
          </a:p>
          <a:p>
            <a:pPr lvl="1"/>
            <a:r>
              <a:rPr lang="en-US" dirty="0"/>
              <a:t>Unravelling mechanistic insights of unique phenotypes</a:t>
            </a:r>
          </a:p>
          <a:p>
            <a:pPr lvl="1"/>
            <a:r>
              <a:rPr lang="en-US" dirty="0"/>
              <a:t>Application in the Nurses Health Study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3660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9C02B-C881-7013-CF41-327EBAD8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kern="1200" dirty="0">
                <a:latin typeface="+mj-lt"/>
                <a:ea typeface="+mj-ea"/>
                <a:cs typeface="+mj-cs"/>
              </a:rPr>
              <a:t>Study Design</a:t>
            </a:r>
            <a:br>
              <a:rPr lang="en-US" sz="2600" kern="1200" dirty="0">
                <a:latin typeface="+mj-lt"/>
                <a:ea typeface="+mj-ea"/>
                <a:cs typeface="+mj-cs"/>
              </a:rPr>
            </a:br>
            <a:r>
              <a:rPr lang="en-US" sz="2600" kern="1200" dirty="0">
                <a:latin typeface="+mj-lt"/>
                <a:ea typeface="+mj-ea"/>
                <a:cs typeface="+mj-cs"/>
              </a:rPr>
              <a:t>Leverage on network medicine and causal inference for recall by genotype study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B3FB161-C630-2764-5C3D-C6A79549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 dirty="0"/>
              <a:t>Utilise machine learning approaches such as UMAP for Bayesian Network analysis and dimensionality reduction techniques such as </a:t>
            </a:r>
            <a:r>
              <a:rPr lang="en-US" sz="2200" dirty="0" err="1"/>
              <a:t>DDRTree</a:t>
            </a:r>
            <a:r>
              <a:rPr lang="en-US" sz="2200" dirty="0"/>
              <a:t> 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7B08D50-3D6D-A572-DA3C-405952ED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44" y="2569463"/>
            <a:ext cx="3007530" cy="367893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8D5EFA-91F1-B8B7-62DD-BE721113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444" y="2843784"/>
            <a:ext cx="5468112" cy="19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1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A4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E4DE7A1-DAB3-6A39-8BD9-1FEE834C4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8350"/>
            <a:ext cx="5459413" cy="3470275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51C3F05-79FF-885C-4997-E40D0C653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05300"/>
            <a:ext cx="5459413" cy="1785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415D5-9578-3659-8576-6329380D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Evaluate transferability in the Nurses health study</a:t>
            </a:r>
          </a:p>
        </p:txBody>
      </p:sp>
    </p:spTree>
    <p:extLst>
      <p:ext uri="{BB962C8B-B14F-4D97-AF65-F5344CB8AC3E}">
        <p14:creationId xmlns:p14="http://schemas.microsoft.com/office/powerpoint/2010/main" val="467257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78AC6-9170-6D17-5AAA-266EEE3D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Longterm : Apply this in determining optimal personalised diets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3D6DE7D4-A655-E42C-6CD9-D539D3BD6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8953" y="2539015"/>
            <a:ext cx="5008034" cy="3605784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35609B-A617-1BA1-73D2-9B5EF874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3" y="3008483"/>
            <a:ext cx="5614416" cy="26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75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B6AC6BDA-3359-FCC9-487F-8A1740AA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  <p:sp>
        <p:nvSpPr>
          <p:cNvPr id="6" name="Google Shape;223;p29">
            <a:extLst>
              <a:ext uri="{FF2B5EF4-FFF2-40B4-BE49-F238E27FC236}">
                <a16:creationId xmlns:a16="http://schemas.microsoft.com/office/drawing/2014/main" id="{4693C4F9-50CD-ED06-3442-2CD28FBA7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06118" y="-424435"/>
            <a:ext cx="2938473" cy="1657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200" b="1" dirty="0">
                <a:latin typeface="Fira Sans"/>
                <a:ea typeface="Fira Sans"/>
                <a:cs typeface="Fira Sans"/>
                <a:sym typeface="Fira Sans"/>
              </a:rPr>
              <a:t>Acknowledgements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10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8732" y="2105891"/>
            <a:ext cx="2260622" cy="1401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6540" y="4114790"/>
            <a:ext cx="1252211" cy="1252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7625300" y="2105900"/>
            <a:ext cx="4330200" cy="3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Sponsors and Supervisors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Prof M Ramsay, (Wits, SA)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Prof L Micklesfield, (Wits, SA)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Prof PW Franks (Lund, Sweden)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Prof AP Morris (UM, UK)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Prof G Pare (McMaster, Canada)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Collaborators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Prof S Fatumo (LSHTM, MRC)</a:t>
            </a:r>
            <a:endParaRPr sz="1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Prof Z Lombard (Wits, SA)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Prof G Goedecke (SAMRC, SA)</a:t>
            </a:r>
            <a:endParaRPr/>
          </a:p>
          <a:p>
            <a:pPr marL="0" marR="0" lvl="0" indent="88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0" y="1375973"/>
            <a:ext cx="2008800" cy="8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4525" y="4114798"/>
            <a:ext cx="1252200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838" y="3633238"/>
            <a:ext cx="2260625" cy="84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4525" y="674823"/>
            <a:ext cx="2938475" cy="29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EF985F-D0B6-F400-D12F-34A03C62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8795EF2C-675E-4177-C3FE-9EBFB674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8" y="1727132"/>
            <a:ext cx="1852612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8D47750-FECF-EAA6-411A-E57A6250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967" y="1045494"/>
            <a:ext cx="3529012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4DE96007-9E62-9C0F-0D9E-597A0302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60" y="1045494"/>
            <a:ext cx="2697929" cy="342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5">
            <a:extLst>
              <a:ext uri="{FF2B5EF4-FFF2-40B4-BE49-F238E27FC236}">
                <a16:creationId xmlns:a16="http://schemas.microsoft.com/office/drawing/2014/main" id="{997B6EFB-ACE9-5DC4-324C-B37CC38A3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07" y="5791573"/>
            <a:ext cx="35607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Hall, S.S. (2013). Nature 196:152-155</a:t>
            </a:r>
          </a:p>
        </p:txBody>
      </p:sp>
      <p:pic>
        <p:nvPicPr>
          <p:cNvPr id="5125" name="Picture 6">
            <a:extLst>
              <a:ext uri="{FF2B5EF4-FFF2-40B4-BE49-F238E27FC236}">
                <a16:creationId xmlns:a16="http://schemas.microsoft.com/office/drawing/2014/main" id="{5B9CEB10-6D8F-19F3-E02A-66E24941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02" y="4235996"/>
            <a:ext cx="3201988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DEDC7-3CC3-9995-922F-06A45F79439C}"/>
              </a:ext>
            </a:extLst>
          </p:cNvPr>
          <p:cNvSpPr txBox="1">
            <a:spLocks/>
          </p:cNvSpPr>
          <p:nvPr/>
        </p:nvSpPr>
        <p:spPr>
          <a:xfrm>
            <a:off x="179497" y="88214"/>
            <a:ext cx="10515600" cy="7874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From Africa to the World: My Motivation</a:t>
            </a:r>
          </a:p>
        </p:txBody>
      </p:sp>
      <p:pic>
        <p:nvPicPr>
          <p:cNvPr id="3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9FA82-69E8-2524-D201-9AC4FCB4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510" y="3688431"/>
            <a:ext cx="5440537" cy="237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4D6D6DCA-D068-7E47-344A-BE7B2D3F2153}"/>
              </a:ext>
            </a:extLst>
          </p:cNvPr>
          <p:cNvSpPr txBox="1">
            <a:spLocks/>
          </p:cNvSpPr>
          <p:nvPr/>
        </p:nvSpPr>
        <p:spPr>
          <a:xfrm>
            <a:off x="434866" y="1763758"/>
            <a:ext cx="474279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lang="en-US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PRS</a:t>
            </a:r>
            <a:r>
              <a:rPr lang="en-US" altLang="en-US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= </a:t>
            </a:r>
            <a:r>
              <a:rPr lang="en-US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Σ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[β</a:t>
            </a:r>
            <a:r>
              <a:rPr lang="en-US" altLang="en-US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en-US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discovery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* </a:t>
            </a:r>
            <a:r>
              <a:rPr lang="en-US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SNP</a:t>
            </a:r>
            <a:r>
              <a:rPr lang="en-US" altLang="en-US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ij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]                    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</a:pP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β</a:t>
            </a:r>
            <a:r>
              <a:rPr lang="en-US" altLang="en-US" sz="2400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en-US" sz="24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discovery</a:t>
            </a: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= effect size in discovery sample from  (continuous trait) or logistic reg (binary trait; β = log(OR))</a:t>
            </a:r>
          </a:p>
          <a:p>
            <a:pPr marL="0" indent="0">
              <a:spcBef>
                <a:spcPct val="20000"/>
              </a:spcBef>
              <a:buClr>
                <a:schemeClr val="tx2"/>
              </a:buClr>
              <a:buSzPct val="75000"/>
              <a:buFont typeface="Arial" panose="020B0604020202020204" pitchFamily="34" charset="0"/>
              <a:buNone/>
            </a:pPr>
            <a:endParaRPr lang="en-US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lang="en-US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SNP</a:t>
            </a:r>
            <a:r>
              <a:rPr lang="en-US" altLang="en-US" sz="2400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ij</a:t>
            </a: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= # alleles (0,1,2) for SNP </a:t>
            </a:r>
            <a:r>
              <a:rPr lang="en-US" altLang="en-US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of person </a:t>
            </a:r>
            <a:r>
              <a:rPr lang="en-US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in target sample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F7D88-22A5-F787-B57F-922B9E91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82" y="1279013"/>
            <a:ext cx="4128630" cy="4752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7793F-64D1-52EF-3D7A-A2F5BB2A5E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Polygenic risk scores basics</a:t>
            </a:r>
          </a:p>
        </p:txBody>
      </p:sp>
    </p:spTree>
    <p:extLst>
      <p:ext uri="{BB962C8B-B14F-4D97-AF65-F5344CB8AC3E}">
        <p14:creationId xmlns:p14="http://schemas.microsoft.com/office/powerpoint/2010/main" val="169508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8E65-83E5-D9F7-EB13-616C1C9D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Polygenic risk scores…early exploration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E9B5D9-1F2F-7CC4-5B63-3468F44C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436" y="1538505"/>
            <a:ext cx="5551617" cy="2764221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BA04296-826B-4519-48F7-0C6D30451BFB}"/>
              </a:ext>
            </a:extLst>
          </p:cNvPr>
          <p:cNvSpPr txBox="1">
            <a:spLocks/>
          </p:cNvSpPr>
          <p:nvPr/>
        </p:nvSpPr>
        <p:spPr>
          <a:xfrm>
            <a:off x="0" y="1900837"/>
            <a:ext cx="47427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Genetic risk with variants from Africa were more predictive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Captured uniqueness of diabetes in Africans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lang="en-US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Stronger associations in younger (less than 50) and the lean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However, the scarcity of discovery studies was limiting this 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B6BCBC3-5AEC-21AB-D8C2-64ED9443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45" y="4512875"/>
            <a:ext cx="7832000" cy="19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E0C68E-6A2D-00EF-E8F6-86C3AF5B4937}"/>
              </a:ext>
            </a:extLst>
          </p:cNvPr>
          <p:cNvSpPr/>
          <p:nvPr/>
        </p:nvSpPr>
        <p:spPr>
          <a:xfrm>
            <a:off x="5200650" y="4829175"/>
            <a:ext cx="1685925" cy="118586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7C9C-9292-3925-29AB-3F85C1EB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and polygenic risk scores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23D3796-10CB-D39C-9E53-48660E5F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412" y="1474931"/>
            <a:ext cx="3883149" cy="172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17A2B-3A3B-126D-ED73-8EB5F86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2" y="3654030"/>
            <a:ext cx="3300984" cy="2838845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012263E1-385B-2B91-DB30-AED1CE22F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88" y="1942812"/>
            <a:ext cx="5928962" cy="39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6F7BD7-C976-E23A-7A6A-1C004F23661C}"/>
              </a:ext>
            </a:extLst>
          </p:cNvPr>
          <p:cNvSpPr txBox="1"/>
          <p:nvPr/>
        </p:nvSpPr>
        <p:spPr>
          <a:xfrm>
            <a:off x="5256088" y="586681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Differences in allele frequency , LD patterns</a:t>
            </a:r>
          </a:p>
        </p:txBody>
      </p:sp>
    </p:spTree>
    <p:extLst>
      <p:ext uri="{BB962C8B-B14F-4D97-AF65-F5344CB8AC3E}">
        <p14:creationId xmlns:p14="http://schemas.microsoft.com/office/powerpoint/2010/main" val="45035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754D06-F0F6-B1A1-2E18-A057C7CEF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036" y="1148850"/>
            <a:ext cx="7741171" cy="2052000"/>
          </a:xfrm>
        </p:spPr>
      </p:pic>
      <p:pic>
        <p:nvPicPr>
          <p:cNvPr id="7" name="Picture 6" descr="A picture containing text, music, harp&#10;&#10;Description automatically generated">
            <a:extLst>
              <a:ext uri="{FF2B5EF4-FFF2-40B4-BE49-F238E27FC236}">
                <a16:creationId xmlns:a16="http://schemas.microsoft.com/office/drawing/2014/main" id="{CBEA4991-8671-48CF-D1F4-7DB2DBD9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036" y="3811638"/>
            <a:ext cx="7547589" cy="19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3ECF7F-9E11-6B6A-2482-D9DEDBA7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Promoting diversity: contributing to solutions</a:t>
            </a:r>
          </a:p>
        </p:txBody>
      </p:sp>
    </p:spTree>
    <p:extLst>
      <p:ext uri="{BB962C8B-B14F-4D97-AF65-F5344CB8AC3E}">
        <p14:creationId xmlns:p14="http://schemas.microsoft.com/office/powerpoint/2010/main" val="98026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9211-C003-D07E-0630-146C2F57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36" y="612951"/>
            <a:ext cx="10117883" cy="760023"/>
          </a:xfrm>
        </p:spPr>
        <p:txBody>
          <a:bodyPr/>
          <a:lstStyle/>
          <a:p>
            <a:r>
              <a:rPr lang="en-US" dirty="0"/>
              <a:t>Usefulness of African American PRS in Africa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11AA-B8E5-2CAC-E440-0CCE23D4A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BD2EC-3071-403D-4CB1-CB3765A15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9585"/>
            <a:fld id="{0E35BBB0-73A1-954D-9854-C6F827AED934}" type="slidenum">
              <a:rPr lang="en-US">
                <a:solidFill>
                  <a:srgbClr val="FFFFFF"/>
                </a:solidFill>
              </a:rPr>
              <a:pPr defTabSz="609585"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9AC31E-B4AE-B437-6F3E-D7E01B1E00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8978E7-612F-C993-2B88-B80116CFE3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94B0E-12F4-B30A-67F3-5021FE1B7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016" y="1506643"/>
            <a:ext cx="2640000" cy="4531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1A2FC-9498-1BE4-9B56-EC38FA2A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72" y="1545656"/>
            <a:ext cx="5760000" cy="2383920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15BEE53-7EB1-2EF6-52F1-516C3AD45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024187"/>
              </p:ext>
            </p:extLst>
          </p:nvPr>
        </p:nvGraphicFramePr>
        <p:xfrm>
          <a:off x="292945" y="4102258"/>
          <a:ext cx="521363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408">
                  <a:extLst>
                    <a:ext uri="{9D8B030D-6E8A-4147-A177-3AD203B41FA5}">
                      <a16:colId xmlns:a16="http://schemas.microsoft.com/office/drawing/2014/main" val="534463009"/>
                    </a:ext>
                  </a:extLst>
                </a:gridCol>
                <a:gridCol w="1303408">
                  <a:extLst>
                    <a:ext uri="{9D8B030D-6E8A-4147-A177-3AD203B41FA5}">
                      <a16:colId xmlns:a16="http://schemas.microsoft.com/office/drawing/2014/main" val="763505380"/>
                    </a:ext>
                  </a:extLst>
                </a:gridCol>
                <a:gridCol w="1303408">
                  <a:extLst>
                    <a:ext uri="{9D8B030D-6E8A-4147-A177-3AD203B41FA5}">
                      <a16:colId xmlns:a16="http://schemas.microsoft.com/office/drawing/2014/main" val="3645744062"/>
                    </a:ext>
                  </a:extLst>
                </a:gridCol>
                <a:gridCol w="1303408">
                  <a:extLst>
                    <a:ext uri="{9D8B030D-6E8A-4147-A177-3AD203B41FA5}">
                      <a16:colId xmlns:a16="http://schemas.microsoft.com/office/drawing/2014/main" val="889884275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r>
                        <a:rPr lang="en-US" sz="2400" dirty="0"/>
                        <a:t>Discovery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African</a:t>
                      </a:r>
                    </a:p>
                    <a:p>
                      <a:r>
                        <a:rPr lang="en-US" sz="2400" dirty="0"/>
                        <a:t>American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European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Multi-</a:t>
                      </a:r>
                    </a:p>
                    <a:p>
                      <a:r>
                        <a:rPr lang="en-US" sz="2400" dirty="0"/>
                        <a:t>ancestry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42295887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Sample size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57332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(19.3%)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215551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(72.4%)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297626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9052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11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30AA-4870-B29C-12FB-BB2A9C4B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95" y="425835"/>
            <a:ext cx="10097015" cy="1229445"/>
          </a:xfrm>
        </p:spPr>
        <p:txBody>
          <a:bodyPr>
            <a:normAutofit fontScale="90000"/>
          </a:bodyPr>
          <a:lstStyle/>
          <a:p>
            <a:r>
              <a:rPr lang="en-US" dirty="0"/>
              <a:t>African American PRS better than conventional factors at identifying participants with elevated cholesterol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A6D2B-8FBF-019E-720E-58BAE4B1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07" y="2414202"/>
            <a:ext cx="5271184" cy="2586895"/>
          </a:xfrm>
        </p:spPr>
        <p:txBody>
          <a:bodyPr>
            <a:normAutofit/>
          </a:bodyPr>
          <a:lstStyle/>
          <a:p>
            <a:r>
              <a:rPr lang="en-US" sz="2667" b="1" dirty="0"/>
              <a:t>Case</a:t>
            </a:r>
            <a:r>
              <a:rPr lang="en-US" sz="2667" dirty="0"/>
              <a:t>:- Top 10%  and </a:t>
            </a:r>
            <a:r>
              <a:rPr lang="en-US" sz="2667" b="1" dirty="0"/>
              <a:t>Controls</a:t>
            </a:r>
            <a:r>
              <a:rPr lang="en-US" sz="2667" dirty="0"/>
              <a:t>: Bottom 90% of the PRS deciles</a:t>
            </a:r>
          </a:p>
          <a:p>
            <a:r>
              <a:rPr lang="en-US" sz="2667" b="1" dirty="0"/>
              <a:t>Clinical factors</a:t>
            </a:r>
            <a:r>
              <a:rPr lang="en-US" sz="2667" dirty="0"/>
              <a:t>: age, sex and body mass index (BMI)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22179-572E-BCCA-7825-BD229FB0C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/>
            <a:r>
              <a:rPr lang="en-US" dirty="0" err="1">
                <a:solidFill>
                  <a:srgbClr val="FFFFFF"/>
                </a:solidFill>
              </a:rPr>
              <a:t>tinashe.chikowore@wits.ac.za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A1EC3-C4BD-998D-67A8-CAA012B9B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9585"/>
            <a:fld id="{0E35BBB0-73A1-954D-9854-C6F827AED934}" type="slidenum">
              <a:rPr lang="en-US">
                <a:solidFill>
                  <a:srgbClr val="FFFFFF"/>
                </a:solidFill>
              </a:rPr>
              <a:pPr defTabSz="609585"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88D20EB-8C0F-1795-CF15-9B391C6C7E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154C2D-A78E-340A-0803-B9569CACE1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9D42F-7E20-9204-271E-ADA40057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607" y="1914571"/>
            <a:ext cx="6179436" cy="3456000"/>
          </a:xfrm>
          <a:prstGeom prst="rect">
            <a:avLst/>
          </a:prstGeom>
        </p:spPr>
      </p:pic>
      <p:sp>
        <p:nvSpPr>
          <p:cNvPr id="11" name="Google Shape;179;p24">
            <a:extLst>
              <a:ext uri="{FF2B5EF4-FFF2-40B4-BE49-F238E27FC236}">
                <a16:creationId xmlns:a16="http://schemas.microsoft.com/office/drawing/2014/main" id="{444598E9-392F-7A1C-65DF-0C79EF4BDBDB}"/>
              </a:ext>
            </a:extLst>
          </p:cNvPr>
          <p:cNvSpPr txBox="1"/>
          <p:nvPr/>
        </p:nvSpPr>
        <p:spPr>
          <a:xfrm>
            <a:off x="583985" y="5658305"/>
            <a:ext cx="4744371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defTabSz="609585"/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Kamiza et al. 2022 </a:t>
            </a:r>
            <a:r>
              <a:rPr lang="en-US" sz="1867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 Med </a:t>
            </a:r>
            <a:r>
              <a:rPr lang="en-U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28:1163-1166</a:t>
            </a:r>
            <a:endParaRPr sz="2400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18438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0.7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ark Background">
  <a:themeElements>
    <a:clrScheme name="American Heart Association">
      <a:dk1>
        <a:srgbClr val="000000"/>
      </a:dk1>
      <a:lt1>
        <a:srgbClr val="FFFFFF"/>
      </a:lt1>
      <a:dk2>
        <a:srgbClr val="2E2C2C"/>
      </a:dk2>
      <a:lt2>
        <a:srgbClr val="E8E8E8"/>
      </a:lt2>
      <a:accent1>
        <a:srgbClr val="C10E20"/>
      </a:accent1>
      <a:accent2>
        <a:srgbClr val="990000"/>
      </a:accent2>
      <a:accent3>
        <a:srgbClr val="000000"/>
      </a:accent3>
      <a:accent4>
        <a:srgbClr val="636466"/>
      </a:accent4>
      <a:accent5>
        <a:srgbClr val="E8E8E8"/>
      </a:accent5>
      <a:accent6>
        <a:srgbClr val="2E2C2C"/>
      </a:accent6>
      <a:hlink>
        <a:srgbClr val="C10E20"/>
      </a:hlink>
      <a:folHlink>
        <a:srgbClr val="99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630</Words>
  <Application>Microsoft Macintosh PowerPoint</Application>
  <PresentationFormat>Widescreen</PresentationFormat>
  <Paragraphs>91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Calibri Light</vt:lpstr>
      <vt:lpstr>Fira Sans</vt:lpstr>
      <vt:lpstr>Lub Dub Bold</vt:lpstr>
      <vt:lpstr>Lub Dub Heavy</vt:lpstr>
      <vt:lpstr>Lub Dub Light</vt:lpstr>
      <vt:lpstr>Lub Dub Medium</vt:lpstr>
      <vt:lpstr>system-ui</vt:lpstr>
      <vt:lpstr>Times New Roman</vt:lpstr>
      <vt:lpstr>Office Theme</vt:lpstr>
      <vt:lpstr>1_Office Theme</vt:lpstr>
      <vt:lpstr>Dark Background</vt:lpstr>
      <vt:lpstr>Exploring polygenic prediction in Africa</vt:lpstr>
      <vt:lpstr>Outline</vt:lpstr>
      <vt:lpstr>PowerPoint Presentation</vt:lpstr>
      <vt:lpstr>PowerPoint Presentation</vt:lpstr>
      <vt:lpstr>Polygenic risk scores…early exploration</vt:lpstr>
      <vt:lpstr>Diversity and polygenic risk scores</vt:lpstr>
      <vt:lpstr>Promoting diversity: contributing to solutions</vt:lpstr>
      <vt:lpstr>Usefulness of African American PRS in Africa</vt:lpstr>
      <vt:lpstr>African American PRS better than conventional factors at identifying participants with elevated cholesterol levels</vt:lpstr>
      <vt:lpstr>Making the most of what’s available</vt:lpstr>
      <vt:lpstr>Could the African American PRS be biased to West Africa? </vt:lpstr>
      <vt:lpstr>PRS and regional differences in Africa</vt:lpstr>
      <vt:lpstr>Africa a home  for genetic and environmental diversity</vt:lpstr>
      <vt:lpstr>PRS-Environment interactions; Wellcome Trust Fellowship </vt:lpstr>
      <vt:lpstr>Mendelian Randomisation controls for confounding and reverse causation</vt:lpstr>
      <vt:lpstr>Causal inference work limited by diversity in GWAS</vt:lpstr>
      <vt:lpstr>Recall by genotype study design controls for confounding and reverse causation </vt:lpstr>
      <vt:lpstr>Recall by genotype designs and statistical power</vt:lpstr>
      <vt:lpstr>Implications for Network Medicine: Unravelling the mechanistic insights of lean diabetes in Africa </vt:lpstr>
      <vt:lpstr>Study Design Leverage on network medicine and causal inference for recall by genotype study</vt:lpstr>
      <vt:lpstr>Evaluate transferability in the Nurses health study</vt:lpstr>
      <vt:lpstr>Longterm : Apply this in determining optimal personalised diets 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polygenic prediction in Africa and Implications for Network Medicine</dc:title>
  <dc:creator>Tinashe Chikowore</dc:creator>
  <cp:lastModifiedBy>Tinashe Chikowore</cp:lastModifiedBy>
  <cp:revision>7</cp:revision>
  <dcterms:created xsi:type="dcterms:W3CDTF">2022-10-02T20:19:55Z</dcterms:created>
  <dcterms:modified xsi:type="dcterms:W3CDTF">2022-11-16T09:16:27Z</dcterms:modified>
</cp:coreProperties>
</file>